
<file path=[Content_Types].xml><?xml version="1.0" encoding="utf-8"?>
<Types xmlns="http://schemas.openxmlformats.org/package/2006/content-types">
  <Default Extension="jpeg" ContentType="image/jpeg"/>
  <Default Extension="wav" ContentType="audio/x-wav"/>
  <Default Extension="png" ContentType="image/png"/>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1" r:id="rId3"/>
    <p:sldId id="270" r:id="rId5"/>
    <p:sldId id="367" r:id="rId6"/>
    <p:sldId id="368" r:id="rId7"/>
    <p:sldId id="302" r:id="rId8"/>
    <p:sldId id="265" r:id="rId9"/>
    <p:sldId id="380" r:id="rId10"/>
    <p:sldId id="369" r:id="rId11"/>
    <p:sldId id="355" r:id="rId12"/>
    <p:sldId id="269" r:id="rId13"/>
    <p:sldId id="325" r:id="rId14"/>
    <p:sldId id="387" r:id="rId15"/>
    <p:sldId id="326" r:id="rId16"/>
    <p:sldId id="32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D131"/>
    <a:srgbClr val="000000"/>
    <a:srgbClr val="FFFFFF"/>
    <a:srgbClr val="8C3BC6"/>
    <a:srgbClr val="436FC2"/>
    <a:srgbClr val="059844"/>
    <a:srgbClr val="8437BB"/>
    <a:srgbClr val="4B7CD9"/>
    <a:srgbClr val="0C5B29"/>
    <a:srgbClr val="0B50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92519" autoAdjust="0"/>
  </p:normalViewPr>
  <p:slideViewPr>
    <p:cSldViewPr snapToGrid="0">
      <p:cViewPr varScale="1">
        <p:scale>
          <a:sx n="104" d="100"/>
          <a:sy n="104" d="100"/>
        </p:scale>
        <p:origin x="728" y="208"/>
      </p:cViewPr>
      <p:guideLst>
        <p:guide orient="horz" pos="214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39180-F019-44FA-8B9A-8FC6FF03CE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23C6A-5BB5-4C1F-B254-7A21BB948B1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457200" indent="-457200" algn="just">
              <a:lnSpc>
                <a:spcPct val="150000"/>
              </a:lnSpc>
              <a:buAutoNum type="arabicPeriod"/>
            </a:pPr>
            <a:r>
              <a:rPr lang="zh-CN" altLang="en-US" dirty="0">
                <a:ea typeface="方正清刻本悦宋简体" panose="02000000000000000000"/>
                <a:sym typeface="+mn-ea"/>
              </a:rPr>
              <a:t>目标客户：使用Aurora链的用户</a:t>
            </a:r>
            <a:endParaRPr lang="zh-CN" altLang="en-US" dirty="0">
              <a:ea typeface="方正清刻本悦宋简体" panose="02000000000000000000"/>
            </a:endParaRPr>
          </a:p>
          <a:p>
            <a:pPr marL="457200" indent="-457200" algn="just">
              <a:lnSpc>
                <a:spcPct val="150000"/>
              </a:lnSpc>
              <a:buFontTx/>
              <a:buAutoNum type="arabicPeriod"/>
            </a:pPr>
            <a:r>
              <a:rPr lang="zh-CN" altLang="en-US" dirty="0">
                <a:ea typeface="方正清刻本悦宋简体" panose="02000000000000000000"/>
                <a:sym typeface="+mn-ea"/>
              </a:rPr>
              <a:t>用户痛点：目前Aurora链没有打赏插件， Aurora链没有直接激励作者的方式， Aurora链用户没有插件可以用来打赏</a:t>
            </a:r>
            <a:endParaRPr lang="zh-CN" altLang="en-US" dirty="0">
              <a:ea typeface="方正清刻本悦宋简体" panose="02000000000000000000"/>
              <a:sym typeface="+mn-ea"/>
            </a:endParaRPr>
          </a:p>
          <a:p>
            <a:pPr marL="457200" indent="-457200" algn="just">
              <a:lnSpc>
                <a:spcPct val="150000"/>
              </a:lnSpc>
              <a:buAutoNum type="arabicPeriod"/>
            </a:pPr>
            <a:r>
              <a:rPr lang="zh-CN" altLang="en-US" dirty="0">
                <a:ea typeface="方正清刻本悦宋简体" panose="02000000000000000000"/>
                <a:sym typeface="+mn-ea"/>
              </a:rPr>
              <a:t>市场推广：本团队负责开发此插件，并在全球范围内推广</a:t>
            </a:r>
            <a:endParaRPr lang="zh-CN" altLang="en-US" dirty="0">
              <a:ea typeface="方正清刻本悦宋简体" panose="02000000000000000000"/>
            </a:endParaRPr>
          </a:p>
          <a:p>
            <a:pPr marL="457200" indent="-457200" algn="just">
              <a:lnSpc>
                <a:spcPct val="150000"/>
              </a:lnSpc>
              <a:buAutoNum type="arabicPeriod"/>
            </a:pPr>
            <a:r>
              <a:rPr lang="zh-CN" altLang="en-US" dirty="0">
                <a:ea typeface="方正清刻本悦宋简体" panose="02000000000000000000"/>
                <a:sym typeface="+mn-ea"/>
              </a:rPr>
              <a:t>盈利模式：收取打赏金额的百分之一，用于基金会支持日常开支和售后支持费用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just">
              <a:lnSpc>
                <a:spcPct val="150000"/>
              </a:lnSpc>
            </a:pPr>
            <a:r>
              <a:rPr lang="zh-CN" altLang="en-US" b="1" dirty="0">
                <a:solidFill>
                  <a:srgbClr val="FF0000"/>
                </a:solidFill>
                <a:ea typeface="方正清刻本悦宋简体" panose="02000000000000000000"/>
                <a:sym typeface="+mn-ea"/>
              </a:rPr>
              <a:t>第一，鼓励开发者创造优质内容</a:t>
            </a:r>
            <a:endParaRPr lang="zh-CN" altLang="en-US" b="1" dirty="0">
              <a:solidFill>
                <a:schemeClr val="tx1"/>
              </a:solidFill>
              <a:ea typeface="方正清刻本悦宋简体" panose="02000000000000000000"/>
            </a:endParaRPr>
          </a:p>
          <a:p>
            <a:pPr algn="just">
              <a:lnSpc>
                <a:spcPct val="150000"/>
              </a:lnSpc>
            </a:pPr>
            <a:r>
              <a:rPr lang="zh-CN" altLang="en-US" dirty="0">
                <a:ea typeface="方正清刻本悦宋简体" panose="02000000000000000000"/>
                <a:sym typeface="+mn-ea"/>
              </a:rPr>
              <a:t>推出“打赏”的初衷是告诉用户，只要创造有价值的内容，那么他就会为你的付出买单，打赏这一功能会激励更多的专业用户进行高质量的内容创作。</a:t>
            </a:r>
            <a:endParaRPr lang="zh-CN" altLang="en-US" dirty="0">
              <a:ea typeface="方正清刻本悦宋简体" panose="02000000000000000000"/>
            </a:endParaRPr>
          </a:p>
          <a:p>
            <a:pPr algn="just">
              <a:lnSpc>
                <a:spcPct val="150000"/>
              </a:lnSpc>
            </a:pPr>
            <a:r>
              <a:rPr lang="zh-CN" altLang="en-US" b="1" dirty="0">
                <a:solidFill>
                  <a:srgbClr val="FF0000"/>
                </a:solidFill>
                <a:ea typeface="方正清刻本悦宋简体" panose="02000000000000000000"/>
                <a:sym typeface="+mn-ea"/>
              </a:rPr>
              <a:t>第二、“内容为王”依旧是社交媒体变现的主要途径</a:t>
            </a:r>
            <a:endParaRPr lang="zh-CN" altLang="en-US" b="1" dirty="0">
              <a:solidFill>
                <a:srgbClr val="FF0000"/>
              </a:solidFill>
              <a:ea typeface="方正清刻本悦宋简体" panose="02000000000000000000"/>
            </a:endParaRPr>
          </a:p>
          <a:p>
            <a:pPr algn="just">
              <a:lnSpc>
                <a:spcPct val="150000"/>
              </a:lnSpc>
            </a:pPr>
            <a:r>
              <a:rPr lang="zh-CN" altLang="en-US" dirty="0">
                <a:ea typeface="方正清刻本悦宋简体" panose="02000000000000000000"/>
                <a:sym typeface="+mn-ea"/>
              </a:rPr>
              <a:t>打赏也可以是读者和写作者的一种良好互动方式。从“打赏”来看，“内容为王”依旧是社交媒体变现的主要途径。</a:t>
            </a:r>
            <a:endParaRPr lang="zh-CN" altLang="en-US" dirty="0">
              <a:ea typeface="方正清刻本悦宋简体" panose="02000000000000000000"/>
            </a:endParaRPr>
          </a:p>
          <a:p>
            <a:pPr algn="just">
              <a:lnSpc>
                <a:spcPct val="150000"/>
              </a:lnSpc>
            </a:pPr>
            <a:r>
              <a:rPr lang="zh-CN" altLang="en-US" b="1" dirty="0">
                <a:solidFill>
                  <a:srgbClr val="FF0000"/>
                </a:solidFill>
                <a:ea typeface="方正清刻本悦宋简体" panose="02000000000000000000"/>
                <a:sym typeface="+mn-ea"/>
              </a:rPr>
              <a:t>第三、内容付费的背后或将为版权铺路</a:t>
            </a:r>
            <a:endParaRPr lang="zh-CN" altLang="en-US" b="1" dirty="0">
              <a:solidFill>
                <a:srgbClr val="FF0000"/>
              </a:solidFill>
              <a:ea typeface="方正清刻本悦宋简体" panose="02000000000000000000"/>
            </a:endParaRPr>
          </a:p>
          <a:p>
            <a:pPr algn="just">
              <a:lnSpc>
                <a:spcPct val="150000"/>
              </a:lnSpc>
            </a:pPr>
            <a:r>
              <a:rPr lang="zh-CN" altLang="en-US" dirty="0">
                <a:ea typeface="方正清刻本悦宋简体" panose="02000000000000000000"/>
                <a:sym typeface="+mn-ea"/>
              </a:rPr>
              <a:t>付费或“打赏”行为的模式建立，有利于提高了平台的活跃度，还积攒了属于自己的粉丝群体，用户也得以沉淀。</a:t>
            </a:r>
            <a:endParaRPr lang="zh-CN" altLang="en-US" dirty="0">
              <a:ea typeface="方正清刻本悦宋简体" panose="02000000000000000000"/>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让用户获得主动权</a:t>
            </a:r>
            <a:endParaRPr lang="zh-CN" altLang="en-US"/>
          </a:p>
          <a:p>
            <a:r>
              <a:rPr lang="zh-CN" altLang="en-US"/>
              <a:t>当文章质量被平台参与者广泛认可，意味着投资收益越高</a:t>
            </a:r>
            <a:endParaRPr lang="zh-CN" altLang="en-US"/>
          </a:p>
          <a:p>
            <a:r>
              <a:rPr lang="zh-CN" altLang="en-US">
                <a:sym typeface="+mn-ea"/>
              </a:rPr>
              <a:t>一键三连，打赏的花样</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1" fontAlgn="ctr" latinLnBrk="0" hangingPunct="1"/>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23C6A-5BB5-4C1F-B254-7A21BB948B1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am Work 1">
    <p:spTree>
      <p:nvGrpSpPr>
        <p:cNvPr id="1" name=""/>
        <p:cNvGrpSpPr/>
        <p:nvPr/>
      </p:nvGrpSpPr>
      <p:grpSpPr>
        <a:xfrm>
          <a:off x="0" y="0"/>
          <a:ext cx="0" cy="0"/>
          <a:chOff x="0" y="0"/>
          <a:chExt cx="0" cy="0"/>
        </a:xfrm>
      </p:grpSpPr>
      <p:sp>
        <p:nvSpPr>
          <p:cNvPr id="28" name="Picture Placeholder 27"/>
          <p:cNvSpPr>
            <a:spLocks noGrp="1"/>
          </p:cNvSpPr>
          <p:nvPr>
            <p:ph type="pic" sz="quarter" idx="10"/>
          </p:nvPr>
        </p:nvSpPr>
        <p:spPr>
          <a:xfrm>
            <a:off x="704203"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29" name="Picture Placeholder 27"/>
          <p:cNvSpPr>
            <a:spLocks noGrp="1"/>
          </p:cNvSpPr>
          <p:nvPr>
            <p:ph type="pic" sz="quarter" idx="11"/>
          </p:nvPr>
        </p:nvSpPr>
        <p:spPr>
          <a:xfrm>
            <a:off x="2917164"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0" name="Picture Placeholder 27"/>
          <p:cNvSpPr>
            <a:spLocks noGrp="1"/>
          </p:cNvSpPr>
          <p:nvPr>
            <p:ph type="pic" sz="quarter" idx="12"/>
          </p:nvPr>
        </p:nvSpPr>
        <p:spPr>
          <a:xfrm>
            <a:off x="5156203" y="1675161"/>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1" name="Picture Placeholder 27"/>
          <p:cNvSpPr>
            <a:spLocks noGrp="1"/>
          </p:cNvSpPr>
          <p:nvPr>
            <p:ph type="pic" sz="quarter" idx="13"/>
          </p:nvPr>
        </p:nvSpPr>
        <p:spPr>
          <a:xfrm>
            <a:off x="7394126" y="1683019"/>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
        <p:nvSpPr>
          <p:cNvPr id="32" name="Picture Placeholder 27"/>
          <p:cNvSpPr>
            <a:spLocks noGrp="1"/>
          </p:cNvSpPr>
          <p:nvPr>
            <p:ph type="pic" sz="quarter" idx="14"/>
          </p:nvPr>
        </p:nvSpPr>
        <p:spPr>
          <a:xfrm>
            <a:off x="9630932" y="1690876"/>
            <a:ext cx="1828800" cy="1828800"/>
          </a:xfrm>
          <a:prstGeom prst="ellipse">
            <a:avLst/>
          </a:prstGeom>
          <a:solidFill>
            <a:schemeClr val="bg1">
              <a:lumMod val="85000"/>
            </a:schemeClr>
          </a:solidFill>
        </p:spPr>
        <p:txBody>
          <a:bodyPr>
            <a:normAutofit/>
          </a:bodyPr>
          <a:lstStyle>
            <a:lvl1pPr algn="ctr">
              <a:defRPr sz="1000"/>
            </a:lvl1p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1710858-EEFE-4882-BC13-ADA563E543F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3A4DA5-9739-47A3-8C9C-6FA7DD10EB3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10858-EEFE-4882-BC13-ADA563E543F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A4DA5-9739-47A3-8C9C-6FA7DD10EB3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microsoft.com/office/2007/relationships/media" Target="../media/audio1.wav"/><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codeaunt.github.io/tipping/" TargetMode="External"/><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4.png"/><Relationship Id="rId2" Type="http://schemas.microsoft.com/office/2007/relationships/media" Target="../media/media1.mov"/><Relationship Id="rId1" Type="http://schemas.openxmlformats.org/officeDocument/2006/relationships/video" Target="../media/media1.mov"/></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7.xml"/><Relationship Id="rId12" Type="http://schemas.openxmlformats.org/officeDocument/2006/relationships/tags" Target="../tags/tag11.xml"/><Relationship Id="rId11" Type="http://schemas.openxmlformats.org/officeDocument/2006/relationships/image" Target="../media/image3.png"/><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4.png"/><Relationship Id="rId18" Type="http://schemas.openxmlformats.org/officeDocument/2006/relationships/slideLayout" Target="../slideLayouts/slideLayout7.xml"/><Relationship Id="rId17" Type="http://schemas.openxmlformats.org/officeDocument/2006/relationships/tags" Target="../tags/tag26.xml"/><Relationship Id="rId16" Type="http://schemas.openxmlformats.org/officeDocument/2006/relationships/image" Target="../media/image3.png"/><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2" Type="http://schemas.openxmlformats.org/officeDocument/2006/relationships/slideLayout" Target="../slideLayouts/slideLayout7.xml"/><Relationship Id="rId21" Type="http://schemas.openxmlformats.org/officeDocument/2006/relationships/tags" Target="../tags/tag45.xml"/><Relationship Id="rId20" Type="http://schemas.openxmlformats.org/officeDocument/2006/relationships/image" Target="../media/image3.png"/><Relationship Id="rId2" Type="http://schemas.openxmlformats.org/officeDocument/2006/relationships/tags" Target="../tags/tag28.xml"/><Relationship Id="rId19" Type="http://schemas.openxmlformats.org/officeDocument/2006/relationships/image" Target="../media/image5.png"/><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0" Type="http://schemas.openxmlformats.org/officeDocument/2006/relationships/notesSlide" Target="../notesSlides/notesSlide3.xml"/><Relationship Id="rId7" Type="http://schemas.openxmlformats.org/officeDocument/2006/relationships/tags" Target="../tags/tag53.xml"/><Relationship Id="rId69" Type="http://schemas.openxmlformats.org/officeDocument/2006/relationships/slideLayout" Target="../slideLayouts/slideLayout7.xml"/><Relationship Id="rId68" Type="http://schemas.openxmlformats.org/officeDocument/2006/relationships/tags" Target="../tags/tag113.xml"/><Relationship Id="rId67" Type="http://schemas.openxmlformats.org/officeDocument/2006/relationships/image" Target="../media/image3.png"/><Relationship Id="rId66" Type="http://schemas.openxmlformats.org/officeDocument/2006/relationships/tags" Target="../tags/tag112.xml"/><Relationship Id="rId65" Type="http://schemas.openxmlformats.org/officeDocument/2006/relationships/tags" Target="../tags/tag111.xml"/><Relationship Id="rId64" Type="http://schemas.openxmlformats.org/officeDocument/2006/relationships/tags" Target="../tags/tag110.xml"/><Relationship Id="rId63" Type="http://schemas.openxmlformats.org/officeDocument/2006/relationships/tags" Target="../tags/tag109.xml"/><Relationship Id="rId62" Type="http://schemas.openxmlformats.org/officeDocument/2006/relationships/tags" Target="../tags/tag108.xml"/><Relationship Id="rId61" Type="http://schemas.openxmlformats.org/officeDocument/2006/relationships/tags" Target="../tags/tag107.xml"/><Relationship Id="rId60" Type="http://schemas.openxmlformats.org/officeDocument/2006/relationships/tags" Target="../tags/tag106.xml"/><Relationship Id="rId6" Type="http://schemas.openxmlformats.org/officeDocument/2006/relationships/tags" Target="../tags/tag52.xml"/><Relationship Id="rId59" Type="http://schemas.openxmlformats.org/officeDocument/2006/relationships/tags" Target="../tags/tag105.xml"/><Relationship Id="rId58" Type="http://schemas.openxmlformats.org/officeDocument/2006/relationships/tags" Target="../tags/tag104.xml"/><Relationship Id="rId57" Type="http://schemas.openxmlformats.org/officeDocument/2006/relationships/tags" Target="../tags/tag103.xml"/><Relationship Id="rId56" Type="http://schemas.openxmlformats.org/officeDocument/2006/relationships/tags" Target="../tags/tag102.xml"/><Relationship Id="rId55" Type="http://schemas.openxmlformats.org/officeDocument/2006/relationships/tags" Target="../tags/tag101.xml"/><Relationship Id="rId54" Type="http://schemas.openxmlformats.org/officeDocument/2006/relationships/tags" Target="../tags/tag100.xml"/><Relationship Id="rId53" Type="http://schemas.openxmlformats.org/officeDocument/2006/relationships/tags" Target="../tags/tag99.xml"/><Relationship Id="rId52" Type="http://schemas.openxmlformats.org/officeDocument/2006/relationships/tags" Target="../tags/tag98.xml"/><Relationship Id="rId51" Type="http://schemas.openxmlformats.org/officeDocument/2006/relationships/tags" Target="../tags/tag97.xml"/><Relationship Id="rId50" Type="http://schemas.openxmlformats.org/officeDocument/2006/relationships/tags" Target="../tags/tag96.xml"/><Relationship Id="rId5" Type="http://schemas.openxmlformats.org/officeDocument/2006/relationships/tags" Target="../tags/tag51.xml"/><Relationship Id="rId49" Type="http://schemas.openxmlformats.org/officeDocument/2006/relationships/tags" Target="../tags/tag95.xml"/><Relationship Id="rId48" Type="http://schemas.openxmlformats.org/officeDocument/2006/relationships/tags" Target="../tags/tag94.xml"/><Relationship Id="rId47" Type="http://schemas.openxmlformats.org/officeDocument/2006/relationships/tags" Target="../tags/tag93.xml"/><Relationship Id="rId46" Type="http://schemas.openxmlformats.org/officeDocument/2006/relationships/tags" Target="../tags/tag92.xml"/><Relationship Id="rId45" Type="http://schemas.openxmlformats.org/officeDocument/2006/relationships/tags" Target="../tags/tag91.xml"/><Relationship Id="rId44" Type="http://schemas.openxmlformats.org/officeDocument/2006/relationships/tags" Target="../tags/tag90.xml"/><Relationship Id="rId43" Type="http://schemas.openxmlformats.org/officeDocument/2006/relationships/tags" Target="../tags/tag89.xml"/><Relationship Id="rId42" Type="http://schemas.openxmlformats.org/officeDocument/2006/relationships/tags" Target="../tags/tag88.xml"/><Relationship Id="rId41" Type="http://schemas.openxmlformats.org/officeDocument/2006/relationships/tags" Target="../tags/tag87.xml"/><Relationship Id="rId40" Type="http://schemas.openxmlformats.org/officeDocument/2006/relationships/tags" Target="../tags/tag86.xml"/><Relationship Id="rId4" Type="http://schemas.openxmlformats.org/officeDocument/2006/relationships/tags" Target="../tags/tag50.xml"/><Relationship Id="rId39" Type="http://schemas.openxmlformats.org/officeDocument/2006/relationships/tags" Target="../tags/tag85.xml"/><Relationship Id="rId38" Type="http://schemas.openxmlformats.org/officeDocument/2006/relationships/tags" Target="../tags/tag84.xml"/><Relationship Id="rId37" Type="http://schemas.openxmlformats.org/officeDocument/2006/relationships/tags" Target="../tags/tag83.xml"/><Relationship Id="rId36" Type="http://schemas.openxmlformats.org/officeDocument/2006/relationships/tags" Target="../tags/tag82.xml"/><Relationship Id="rId35" Type="http://schemas.openxmlformats.org/officeDocument/2006/relationships/tags" Target="../tags/tag81.xml"/><Relationship Id="rId34" Type="http://schemas.openxmlformats.org/officeDocument/2006/relationships/tags" Target="../tags/tag80.xml"/><Relationship Id="rId33" Type="http://schemas.openxmlformats.org/officeDocument/2006/relationships/tags" Target="../tags/tag79.xml"/><Relationship Id="rId32" Type="http://schemas.openxmlformats.org/officeDocument/2006/relationships/tags" Target="../tags/tag78.xml"/><Relationship Id="rId31" Type="http://schemas.openxmlformats.org/officeDocument/2006/relationships/tags" Target="../tags/tag77.xml"/><Relationship Id="rId30" Type="http://schemas.openxmlformats.org/officeDocument/2006/relationships/tags" Target="../tags/tag76.xml"/><Relationship Id="rId3" Type="http://schemas.openxmlformats.org/officeDocument/2006/relationships/tags" Target="../tags/tag49.xml"/><Relationship Id="rId29" Type="http://schemas.openxmlformats.org/officeDocument/2006/relationships/tags" Target="../tags/tag75.xml"/><Relationship Id="rId28" Type="http://schemas.openxmlformats.org/officeDocument/2006/relationships/tags" Target="../tags/tag74.xml"/><Relationship Id="rId27" Type="http://schemas.openxmlformats.org/officeDocument/2006/relationships/tags" Target="../tags/tag73.xml"/><Relationship Id="rId26" Type="http://schemas.openxmlformats.org/officeDocument/2006/relationships/tags" Target="../tags/tag72.xml"/><Relationship Id="rId25" Type="http://schemas.openxmlformats.org/officeDocument/2006/relationships/tags" Target="../tags/tag71.xml"/><Relationship Id="rId24" Type="http://schemas.openxmlformats.org/officeDocument/2006/relationships/tags" Target="../tags/tag70.xml"/><Relationship Id="rId23" Type="http://schemas.openxmlformats.org/officeDocument/2006/relationships/tags" Target="../tags/tag69.xml"/><Relationship Id="rId22" Type="http://schemas.openxmlformats.org/officeDocument/2006/relationships/tags" Target="../tags/tag68.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tags" Target="../tags/tag48.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47.xml"/></Relationships>
</file>

<file path=ppt/slides/_rels/slide7.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0" Type="http://schemas.openxmlformats.org/officeDocument/2006/relationships/notesSlide" Target="../notesSlides/notesSlide4.xml"/><Relationship Id="rId2" Type="http://schemas.openxmlformats.org/officeDocument/2006/relationships/tags" Target="../tags/tag115.xml"/><Relationship Id="rId19" Type="http://schemas.openxmlformats.org/officeDocument/2006/relationships/slideLayout" Target="../slideLayouts/slideLayout7.xml"/><Relationship Id="rId18" Type="http://schemas.openxmlformats.org/officeDocument/2006/relationships/tags" Target="../tags/tag130.xml"/><Relationship Id="rId17" Type="http://schemas.openxmlformats.org/officeDocument/2006/relationships/image" Target="../media/image3.png"/><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8.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5" Type="http://schemas.openxmlformats.org/officeDocument/2006/relationships/notesSlide" Target="../notesSlides/notesSlide5.xml"/><Relationship Id="rId14" Type="http://schemas.openxmlformats.org/officeDocument/2006/relationships/slideLayout" Target="../slideLayouts/slideLayout7.xml"/><Relationship Id="rId13" Type="http://schemas.openxmlformats.org/officeDocument/2006/relationships/tags" Target="../tags/tag142.xml"/><Relationship Id="rId12" Type="http://schemas.openxmlformats.org/officeDocument/2006/relationships/image" Target="../media/image3.png"/><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3.png"/><Relationship Id="rId7" Type="http://schemas.openxmlformats.org/officeDocument/2006/relationships/image" Target="../media/image15.pn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0" Type="http://schemas.openxmlformats.org/officeDocument/2006/relationships/notesSlide" Target="../notesSlides/notesSlide6.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0956"/>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2045735"/>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2057660"/>
            <a:ext cx="12192000" cy="2650210"/>
          </a:xfrm>
          <a:prstGeom prst="rect">
            <a:avLst/>
          </a:prstGeom>
          <a:solidFill>
            <a:schemeClr val="bg1"/>
          </a:solidFill>
          <a:ln>
            <a:noFill/>
          </a:ln>
          <a:effectLst>
            <a:innerShdw blurRad="63500" dist="508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0" y="4736553"/>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567430" y="2890520"/>
            <a:ext cx="10899775" cy="768350"/>
          </a:xfrm>
          <a:prstGeom prst="rect">
            <a:avLst/>
          </a:prstGeom>
        </p:spPr>
        <p:txBody>
          <a:bodyPr wrap="square">
            <a:spAutoFit/>
          </a:bodyPr>
          <a:lstStyle/>
          <a:p>
            <a:pPr algn="l"/>
            <a:r>
              <a:rPr lang="zh-CN" altLang="en-US" sz="4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基于Aurora的网页打赏组件</a:t>
            </a:r>
            <a:endParaRPr lang="zh-CN" altLang="en-US" sz="4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sp>
        <p:nvSpPr>
          <p:cNvPr id="11" name="矩形 10"/>
          <p:cNvSpPr/>
          <p:nvPr/>
        </p:nvSpPr>
        <p:spPr>
          <a:xfrm>
            <a:off x="6167120" y="3993515"/>
            <a:ext cx="6414770" cy="467360"/>
          </a:xfrm>
          <a:prstGeom prst="rect">
            <a:avLst/>
          </a:prstGeom>
          <a:noFill/>
          <a:ln>
            <a:noFill/>
          </a:ln>
          <a:extLst>
            <a:ext uri="{909E8E84-426E-40DD-AFC4-6F175D3DCCD1}">
              <a14:hiddenFill xmlns:a14="http://schemas.microsoft.com/office/drawing/2010/main">
                <a:solidFill>
                  <a:srgbClr val="CEAB7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报告人：        </a:t>
            </a:r>
            <a:r>
              <a:rPr lang="en-US" altLang="zh-CN"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    </a:t>
            </a:r>
            <a:r>
              <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刘万、周子理、李鼎、顾坚诚、陈杭子，宋小玲，高冀婷</a:t>
            </a:r>
            <a:endParaRPr lang="zh-CN" altLang="en-US" sz="1400"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sp>
        <p:nvSpPr>
          <p:cNvPr id="12" name="矩形 11"/>
          <p:cNvSpPr/>
          <p:nvPr/>
        </p:nvSpPr>
        <p:spPr>
          <a:xfrm>
            <a:off x="4020217" y="3434556"/>
            <a:ext cx="6480274" cy="34073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endParaRPr lang="zh-CN" altLang="en-US" sz="1200" dirty="0">
              <a:solidFill>
                <a:srgbClr val="333F50"/>
              </a:solidFill>
              <a:latin typeface="Calibri Light" panose="020F0302020204030204" pitchFamily="34" charset="0"/>
              <a:ea typeface="微软雅黑 Light" panose="020B0703020204020201" pitchFamily="34" charset="-122"/>
              <a:cs typeface="Calibri Light" panose="020F0302020204030204" pitchFamily="34" charset="0"/>
            </a:endParaRPr>
          </a:p>
        </p:txBody>
      </p:sp>
      <p:cxnSp>
        <p:nvCxnSpPr>
          <p:cNvPr id="14" name="直接连接符 13"/>
          <p:cNvCxnSpPr/>
          <p:nvPr/>
        </p:nvCxnSpPr>
        <p:spPr>
          <a:xfrm>
            <a:off x="3396345" y="2503648"/>
            <a:ext cx="0" cy="1893241"/>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pic>
        <p:nvPicPr>
          <p:cNvPr id="2" name="毕业答辩">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598146" y="2317822"/>
            <a:ext cx="609600" cy="609600"/>
          </a:xfrm>
          <a:prstGeom prst="rect">
            <a:avLst/>
          </a:prstGeom>
        </p:spPr>
      </p:pic>
      <p:pic>
        <p:nvPicPr>
          <p:cNvPr id="15" name="图片 14"/>
          <p:cNvPicPr>
            <a:picLocks noChangeAspect="1"/>
          </p:cNvPicPr>
          <p:nvPr/>
        </p:nvPicPr>
        <p:blipFill>
          <a:blip r:embed="rId4"/>
          <a:stretch>
            <a:fillRect/>
          </a:stretch>
        </p:blipFill>
        <p:spPr>
          <a:xfrm>
            <a:off x="7004316" y="3879999"/>
            <a:ext cx="512710" cy="516983"/>
          </a:xfrm>
          <a:prstGeom prst="rect">
            <a:avLst/>
          </a:prstGeom>
        </p:spPr>
      </p:pic>
      <p:sp>
        <p:nvSpPr>
          <p:cNvPr id="8" name="矩形 7"/>
          <p:cNvSpPr/>
          <p:nvPr/>
        </p:nvSpPr>
        <p:spPr>
          <a:xfrm>
            <a:off x="4142357" y="4065294"/>
            <a:ext cx="1704313" cy="338554"/>
          </a:xfrm>
          <a:prstGeom prst="rect">
            <a:avLst/>
          </a:prstGeom>
        </p:spPr>
        <p:txBody>
          <a:bodyPr wrap="none">
            <a:spAutoFit/>
          </a:bodyPr>
          <a:lstStyle/>
          <a:p>
            <a:pPr algn="ctr" eaLnBrk="1" hangingPunct="1"/>
            <a:r>
              <a:rPr lang="en-US" altLang="zh-CN" sz="1600" b="1" dirty="0">
                <a:solidFill>
                  <a:schemeClr val="tx1"/>
                </a:solidFill>
                <a:latin typeface="Open Sans" panose="020B0606030504020204" pitchFamily="34" charset="0"/>
                <a:cs typeface="Open Sans" panose="020B0606030504020204" pitchFamily="34" charset="0"/>
              </a:rPr>
              <a:t>ZJU BITHACKS</a:t>
            </a:r>
            <a:endParaRPr lang="en-US" altLang="zh-CN" sz="1600" b="1" dirty="0">
              <a:solidFill>
                <a:schemeClr val="tx1"/>
              </a:solidFill>
              <a:latin typeface="Open Sans" panose="020B0606030504020204" pitchFamily="34" charset="0"/>
              <a:cs typeface="Open Sans" panose="020B0606030504020204" pitchFamily="34" charset="0"/>
            </a:endParaRPr>
          </a:p>
        </p:txBody>
      </p:sp>
      <p:pic>
        <p:nvPicPr>
          <p:cNvPr id="10" name="图片 9" descr="资源 7@3x"/>
          <p:cNvPicPr>
            <a:picLocks noChangeAspect="1"/>
          </p:cNvPicPr>
          <p:nvPr/>
        </p:nvPicPr>
        <p:blipFill>
          <a:blip r:embed="rId5"/>
          <a:stretch>
            <a:fillRect/>
          </a:stretch>
        </p:blipFill>
        <p:spPr>
          <a:xfrm>
            <a:off x="334010" y="2890520"/>
            <a:ext cx="2891790" cy="723265"/>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564784" y="1177328"/>
            <a:ext cx="3187914" cy="0"/>
          </a:xfrm>
          <a:prstGeom prst="line">
            <a:avLst/>
          </a:prstGeom>
          <a:ln w="22225">
            <a:solidFill>
              <a:srgbClr val="333F50"/>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91193" y="253093"/>
            <a:ext cx="11609614" cy="6351814"/>
            <a:chOff x="1064830" y="1530220"/>
            <a:chExt cx="10397620" cy="1545346"/>
          </a:xfrm>
        </p:grpSpPr>
        <p:sp>
          <p:nvSpPr>
            <p:cNvPr id="5" name="矩形 4"/>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59"/>
          <p:cNvSpPr txBox="1">
            <a:spLocks noChangeArrowheads="1"/>
          </p:cNvSpPr>
          <p:nvPr/>
        </p:nvSpPr>
        <p:spPr bwMode="auto">
          <a:xfrm>
            <a:off x="508785" y="530997"/>
            <a:ext cx="37998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eaLnBrk="1" hangingPunct="1"/>
            <a:r>
              <a:rPr lang="en-US" altLang="zh-CN" sz="3600" b="1" dirty="0">
                <a:solidFill>
                  <a:srgbClr val="333F50"/>
                </a:solidFill>
                <a:latin typeface="方正清刻本悦宋简体" panose="02000000000000000000" pitchFamily="2" charset="-122"/>
                <a:ea typeface="方正清刻本悦宋简体" panose="02000000000000000000" pitchFamily="2" charset="-122"/>
              </a:rPr>
              <a:t>2.</a:t>
            </a:r>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小组分工介绍</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graphicFrame>
        <p:nvGraphicFramePr>
          <p:cNvPr id="3" name="表格 14"/>
          <p:cNvGraphicFramePr>
            <a:graphicFrameLocks noGrp="1"/>
          </p:cNvGraphicFramePr>
          <p:nvPr/>
        </p:nvGraphicFramePr>
        <p:xfrm>
          <a:off x="1536646" y="1320212"/>
          <a:ext cx="10078035" cy="5044752"/>
        </p:xfrm>
        <a:graphic>
          <a:graphicData uri="http://schemas.openxmlformats.org/drawingml/2006/table">
            <a:tbl>
              <a:tblPr firstRow="1" bandRow="1">
                <a:tableStyleId>{2D5ABB26-0587-4C30-8999-92F81FD0307C}</a:tableStyleId>
              </a:tblPr>
              <a:tblGrid>
                <a:gridCol w="2378515"/>
                <a:gridCol w="1742048"/>
                <a:gridCol w="5957472"/>
              </a:tblGrid>
              <a:tr h="580868">
                <a:tc>
                  <a:txBody>
                    <a:bodyPr/>
                    <a:lstStyle/>
                    <a:p>
                      <a:pPr algn="ctr"/>
                      <a:r>
                        <a:rPr lang="zh-CN" altLang="en-US" dirty="0">
                          <a:ea typeface="方正清刻本悦宋简体" panose="02000000000000000000"/>
                        </a:rPr>
                        <a:t>姓名</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组内角色</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任务分工</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 刘万</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组长</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小组整体工作进度的把握、汇总报告</a:t>
                      </a:r>
                      <a:endParaRPr lang="zh-CN" altLang="en-US"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周子理</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前端设计与编码，功能页面交互和实现</a:t>
                      </a:r>
                      <a:endParaRPr lang="zh-CN" altLang="en-US"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顾坚诚</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产品设计</a:t>
                      </a:r>
                      <a:r>
                        <a:rPr lang="en-US" altLang="zh-CN" dirty="0">
                          <a:ea typeface="方正清刻本悦宋简体" panose="02000000000000000000"/>
                        </a:rPr>
                        <a:t>&amp;UI</a:t>
                      </a:r>
                      <a:r>
                        <a:rPr lang="zh-CN" altLang="en-US" dirty="0">
                          <a:ea typeface="方正清刻本悦宋简体" panose="02000000000000000000"/>
                        </a:rPr>
                        <a:t>设计</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4266">
                <a:tc>
                  <a:txBody>
                    <a:bodyPr/>
                    <a:lstStyle/>
                    <a:p>
                      <a:pPr algn="l"/>
                      <a:r>
                        <a:rPr lang="zh-CN" altLang="en-US" dirty="0">
                          <a:ea typeface="方正清刻本悦宋简体" panose="02000000000000000000"/>
                        </a:rPr>
                        <a:t>李鼎</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实现钱包与</a:t>
                      </a:r>
                      <a:r>
                        <a:rPr lang="en-US" altLang="zh-CN" dirty="0">
                          <a:ea typeface="方正清刻本悦宋简体" panose="02000000000000000000"/>
                        </a:rPr>
                        <a:t>AURORA</a:t>
                      </a:r>
                      <a:r>
                        <a:rPr lang="zh-CN" altLang="en-US" dirty="0">
                          <a:ea typeface="方正清刻本悦宋简体" panose="02000000000000000000"/>
                        </a:rPr>
                        <a:t>后端交互</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3073">
                <a:tc>
                  <a:txBody>
                    <a:bodyPr/>
                    <a:lstStyle/>
                    <a:p>
                      <a:pPr algn="l"/>
                      <a:r>
                        <a:rPr lang="zh-CN" altLang="en-US" dirty="0">
                          <a:ea typeface="方正清刻本悦宋简体" panose="02000000000000000000"/>
                        </a:rPr>
                        <a:t>陈杭子</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商业顶层逻辑设计</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0868">
                <a:tc>
                  <a:txBody>
                    <a:bodyPr/>
                    <a:lstStyle/>
                    <a:p>
                      <a:pPr algn="l"/>
                      <a:r>
                        <a:rPr lang="zh-CN" altLang="en-US" dirty="0">
                          <a:ea typeface="方正清刻本悦宋简体" panose="02000000000000000000"/>
                        </a:rPr>
                        <a:t>宋小玲</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产品框架搭建方案</a:t>
                      </a:r>
                      <a:endParaRPr lang="en-US" altLang="zh-CN" dirty="0">
                        <a:ea typeface="方正清刻本悦宋简体" panose="0200000000000000000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3073">
                <a:tc>
                  <a:txBody>
                    <a:bodyPr/>
                    <a:lstStyle/>
                    <a:p>
                      <a:pPr algn="l"/>
                      <a:r>
                        <a:rPr lang="zh-CN" altLang="en-US" dirty="0">
                          <a:ea typeface="方正清刻本悦宋简体" panose="02000000000000000000"/>
                        </a:rPr>
                        <a:t>高冀婷</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ea typeface="方正清刻本悦宋简体" panose="02000000000000000000"/>
                        </a:rPr>
                        <a:t>组员</a:t>
                      </a:r>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ea typeface="方正清刻本悦宋简体" panose="02000000000000000000"/>
                        </a:rPr>
                        <a:t>方案表现评定与用户体验</a:t>
                      </a:r>
                      <a:endParaRPr lang="zh-CN" altLang="en-US" dirty="0">
                        <a:ea typeface="方正清刻本悦宋简体" panose="02000000000000000000"/>
                      </a:endParaRPr>
                    </a:p>
                    <a:p>
                      <a:endParaRPr lang="zh-CN" altLang="en-US" dirty="0">
                        <a:ea typeface="方正清刻本悦宋简体" panose="0200000000000000000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1884" y="3126267"/>
            <a:ext cx="455565" cy="455565"/>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84" y="1953660"/>
            <a:ext cx="455206" cy="455206"/>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84" y="4462852"/>
            <a:ext cx="455206" cy="455206"/>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884" y="2544833"/>
            <a:ext cx="455206" cy="455206"/>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1884" y="5101058"/>
            <a:ext cx="455206" cy="455206"/>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884" y="5746528"/>
            <a:ext cx="455206" cy="455206"/>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884" y="3771345"/>
            <a:ext cx="455206" cy="455206"/>
          </a:xfrm>
          <a:prstGeom prst="rect">
            <a:avLst/>
          </a:prstGeom>
        </p:spPr>
      </p:pic>
      <p:sp>
        <p:nvSpPr>
          <p:cNvPr id="18" name="文本框 17"/>
          <p:cNvSpPr txBox="1"/>
          <p:nvPr/>
        </p:nvSpPr>
        <p:spPr>
          <a:xfrm>
            <a:off x="688622" y="2573867"/>
            <a:ext cx="184731" cy="369332"/>
          </a:xfrm>
          <a:prstGeom prst="rect">
            <a:avLst/>
          </a:prstGeom>
          <a:noFill/>
        </p:spPr>
        <p:txBody>
          <a:bodyPr wrap="none" rtlCol="0">
            <a:spAutoFit/>
          </a:bodyPr>
          <a:lstStyle/>
          <a:p>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54833" y="134910"/>
            <a:ext cx="11647357" cy="6550703"/>
            <a:chOff x="1064830" y="1530220"/>
            <a:chExt cx="10397620" cy="1545346"/>
          </a:xfrm>
        </p:grpSpPr>
        <p:sp>
          <p:nvSpPr>
            <p:cNvPr id="7" name="矩形 6"/>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 形 8"/>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extBox 59"/>
          <p:cNvSpPr txBox="1">
            <a:spLocks noChangeArrowheads="1"/>
          </p:cNvSpPr>
          <p:nvPr/>
        </p:nvSpPr>
        <p:spPr bwMode="auto">
          <a:xfrm>
            <a:off x="417444" y="349756"/>
            <a:ext cx="484142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业务流程图</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158875"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文本框 2"/>
          <p:cNvSpPr txBox="1"/>
          <p:nvPr/>
        </p:nvSpPr>
        <p:spPr>
          <a:xfrm>
            <a:off x="1343660" y="3218815"/>
            <a:ext cx="1097280" cy="368300"/>
          </a:xfrm>
          <a:prstGeom prst="rect">
            <a:avLst/>
          </a:prstGeom>
          <a:noFill/>
        </p:spPr>
        <p:txBody>
          <a:bodyPr wrap="none" rtlCol="0">
            <a:spAutoFit/>
          </a:bodyPr>
          <a:p>
            <a:r>
              <a:rPr lang="zh-CN" altLang="en-US"/>
              <a:t>连接钱包</a:t>
            </a:r>
            <a:endParaRPr lang="zh-CN" altLang="en-US"/>
          </a:p>
        </p:txBody>
      </p:sp>
      <p:sp>
        <p:nvSpPr>
          <p:cNvPr id="5" name="矩形 4"/>
          <p:cNvSpPr/>
          <p:nvPr/>
        </p:nvSpPr>
        <p:spPr>
          <a:xfrm>
            <a:off x="3009265" y="1941195"/>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文本框 10"/>
          <p:cNvSpPr txBox="1"/>
          <p:nvPr/>
        </p:nvSpPr>
        <p:spPr>
          <a:xfrm>
            <a:off x="3194050" y="2032000"/>
            <a:ext cx="1085850" cy="368300"/>
          </a:xfrm>
          <a:prstGeom prst="rect">
            <a:avLst/>
          </a:prstGeom>
          <a:noFill/>
        </p:spPr>
        <p:txBody>
          <a:bodyPr wrap="none" rtlCol="0">
            <a:spAutoFit/>
          </a:bodyPr>
          <a:p>
            <a:r>
              <a:rPr lang="en-US" altLang="zh-CN"/>
              <a:t>MetaMask</a:t>
            </a:r>
            <a:endParaRPr lang="en-US" altLang="zh-CN"/>
          </a:p>
        </p:txBody>
      </p:sp>
      <p:sp>
        <p:nvSpPr>
          <p:cNvPr id="12" name="矩形 11"/>
          <p:cNvSpPr/>
          <p:nvPr/>
        </p:nvSpPr>
        <p:spPr>
          <a:xfrm>
            <a:off x="3041015" y="4512945"/>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文本框 12"/>
          <p:cNvSpPr txBox="1"/>
          <p:nvPr/>
        </p:nvSpPr>
        <p:spPr>
          <a:xfrm>
            <a:off x="3009265" y="4603750"/>
            <a:ext cx="1518920" cy="368300"/>
          </a:xfrm>
          <a:prstGeom prst="rect">
            <a:avLst/>
          </a:prstGeom>
          <a:noFill/>
        </p:spPr>
        <p:txBody>
          <a:bodyPr wrap="none" rtlCol="0">
            <a:spAutoFit/>
          </a:bodyPr>
          <a:p>
            <a:r>
              <a:rPr lang="en-US" altLang="zh-CN"/>
              <a:t>WalletConnect</a:t>
            </a:r>
            <a:endParaRPr lang="en-US" altLang="zh-CN"/>
          </a:p>
        </p:txBody>
      </p:sp>
      <p:sp>
        <p:nvSpPr>
          <p:cNvPr id="14" name="矩形 13"/>
          <p:cNvSpPr/>
          <p:nvPr/>
        </p:nvSpPr>
        <p:spPr>
          <a:xfrm>
            <a:off x="4728210"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文本框 14"/>
          <p:cNvSpPr txBox="1"/>
          <p:nvPr/>
        </p:nvSpPr>
        <p:spPr>
          <a:xfrm>
            <a:off x="4912995" y="3218815"/>
            <a:ext cx="1097280" cy="368300"/>
          </a:xfrm>
          <a:prstGeom prst="rect">
            <a:avLst/>
          </a:prstGeom>
          <a:noFill/>
        </p:spPr>
        <p:txBody>
          <a:bodyPr wrap="none" rtlCol="0">
            <a:spAutoFit/>
          </a:bodyPr>
          <a:p>
            <a:r>
              <a:rPr lang="zh-CN" altLang="en-US"/>
              <a:t>选择通证</a:t>
            </a:r>
            <a:endParaRPr lang="zh-CN" altLang="en-US"/>
          </a:p>
        </p:txBody>
      </p:sp>
      <p:sp>
        <p:nvSpPr>
          <p:cNvPr id="16" name="矩形 15"/>
          <p:cNvSpPr/>
          <p:nvPr/>
        </p:nvSpPr>
        <p:spPr>
          <a:xfrm>
            <a:off x="6574155" y="1941195"/>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7" name="文本框 16"/>
          <p:cNvSpPr txBox="1"/>
          <p:nvPr/>
        </p:nvSpPr>
        <p:spPr>
          <a:xfrm>
            <a:off x="6682105" y="2035175"/>
            <a:ext cx="535940" cy="368300"/>
          </a:xfrm>
          <a:prstGeom prst="rect">
            <a:avLst/>
          </a:prstGeom>
          <a:noFill/>
        </p:spPr>
        <p:txBody>
          <a:bodyPr wrap="none" rtlCol="0">
            <a:spAutoFit/>
          </a:bodyPr>
          <a:p>
            <a:r>
              <a:rPr lang="en-US" altLang="zh-CN"/>
              <a:t>ETH</a:t>
            </a:r>
            <a:endParaRPr lang="en-US" altLang="zh-CN"/>
          </a:p>
        </p:txBody>
      </p:sp>
      <p:sp>
        <p:nvSpPr>
          <p:cNvPr id="22" name="矩形 21"/>
          <p:cNvSpPr/>
          <p:nvPr/>
        </p:nvSpPr>
        <p:spPr>
          <a:xfrm>
            <a:off x="7704455"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3" name="文本框 22"/>
          <p:cNvSpPr txBox="1"/>
          <p:nvPr/>
        </p:nvSpPr>
        <p:spPr>
          <a:xfrm>
            <a:off x="7909560" y="3218815"/>
            <a:ext cx="1097280" cy="368300"/>
          </a:xfrm>
          <a:prstGeom prst="rect">
            <a:avLst/>
          </a:prstGeom>
          <a:noFill/>
        </p:spPr>
        <p:txBody>
          <a:bodyPr wrap="none" rtlCol="0">
            <a:spAutoFit/>
          </a:bodyPr>
          <a:p>
            <a:r>
              <a:rPr lang="zh-CN" altLang="en-US"/>
              <a:t>选择金额</a:t>
            </a:r>
            <a:endParaRPr lang="zh-CN" altLang="en-US"/>
          </a:p>
        </p:txBody>
      </p:sp>
      <p:sp>
        <p:nvSpPr>
          <p:cNvPr id="24" name="矩形 23"/>
          <p:cNvSpPr/>
          <p:nvPr/>
        </p:nvSpPr>
        <p:spPr>
          <a:xfrm>
            <a:off x="6574155" y="3128010"/>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文本框 24"/>
          <p:cNvSpPr txBox="1"/>
          <p:nvPr/>
        </p:nvSpPr>
        <p:spPr>
          <a:xfrm>
            <a:off x="6606540" y="3218815"/>
            <a:ext cx="687070" cy="368300"/>
          </a:xfrm>
          <a:prstGeom prst="rect">
            <a:avLst/>
          </a:prstGeom>
          <a:noFill/>
        </p:spPr>
        <p:txBody>
          <a:bodyPr wrap="none" rtlCol="0">
            <a:spAutoFit/>
          </a:bodyPr>
          <a:p>
            <a:r>
              <a:rPr lang="en-US" altLang="zh-CN"/>
              <a:t>USDT</a:t>
            </a:r>
            <a:endParaRPr lang="en-US" altLang="zh-CN"/>
          </a:p>
        </p:txBody>
      </p:sp>
      <p:sp>
        <p:nvSpPr>
          <p:cNvPr id="26" name="矩形 25"/>
          <p:cNvSpPr/>
          <p:nvPr/>
        </p:nvSpPr>
        <p:spPr>
          <a:xfrm>
            <a:off x="6574155" y="4512945"/>
            <a:ext cx="751205"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7" name="文本框 26"/>
          <p:cNvSpPr txBox="1"/>
          <p:nvPr/>
        </p:nvSpPr>
        <p:spPr>
          <a:xfrm>
            <a:off x="6682105" y="4606925"/>
            <a:ext cx="528955" cy="368300"/>
          </a:xfrm>
          <a:prstGeom prst="rect">
            <a:avLst/>
          </a:prstGeom>
          <a:noFill/>
        </p:spPr>
        <p:txBody>
          <a:bodyPr wrap="none" rtlCol="0">
            <a:spAutoFit/>
          </a:bodyPr>
          <a:p>
            <a:r>
              <a:rPr lang="en-US" altLang="zh-CN"/>
              <a:t>DAI</a:t>
            </a:r>
            <a:endParaRPr lang="en-US" altLang="zh-CN"/>
          </a:p>
        </p:txBody>
      </p:sp>
      <p:sp>
        <p:nvSpPr>
          <p:cNvPr id="28" name="矩形 27"/>
          <p:cNvSpPr/>
          <p:nvPr/>
        </p:nvSpPr>
        <p:spPr>
          <a:xfrm>
            <a:off x="9531350" y="3128010"/>
            <a:ext cx="1466850" cy="549910"/>
          </a:xfrm>
          <a:prstGeom prst="rect">
            <a:avLst/>
          </a:prstGeom>
          <a:ln w="28575">
            <a:solidFill>
              <a:srgbClr val="70D13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文本框 28"/>
          <p:cNvSpPr txBox="1"/>
          <p:nvPr/>
        </p:nvSpPr>
        <p:spPr>
          <a:xfrm>
            <a:off x="9736455" y="3218815"/>
            <a:ext cx="1097280" cy="368300"/>
          </a:xfrm>
          <a:prstGeom prst="rect">
            <a:avLst/>
          </a:prstGeom>
          <a:noFill/>
        </p:spPr>
        <p:txBody>
          <a:bodyPr wrap="none" rtlCol="0">
            <a:spAutoFit/>
          </a:bodyPr>
          <a:p>
            <a:r>
              <a:rPr lang="zh-CN" altLang="en-US"/>
              <a:t>钱包确认</a:t>
            </a:r>
            <a:endParaRPr lang="zh-CN" altLang="en-US"/>
          </a:p>
        </p:txBody>
      </p:sp>
      <p:cxnSp>
        <p:nvCxnSpPr>
          <p:cNvPr id="45" name="直接箭头连接符 44"/>
          <p:cNvCxnSpPr/>
          <p:nvPr/>
        </p:nvCxnSpPr>
        <p:spPr>
          <a:xfrm flipV="1">
            <a:off x="2625725" y="2491105"/>
            <a:ext cx="1116965"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625725" y="3402965"/>
            <a:ext cx="1148715" cy="110998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3742690" y="2491105"/>
            <a:ext cx="1718945" cy="63690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3774440" y="3677920"/>
            <a:ext cx="1687195" cy="83502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61635" y="2216150"/>
            <a:ext cx="1112520"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195060" y="3402965"/>
            <a:ext cx="411480"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422265" y="3683635"/>
            <a:ext cx="1151890" cy="1104265"/>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7325360" y="2216150"/>
            <a:ext cx="1112520" cy="91186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6" idx="3"/>
            <a:endCxn id="22" idx="2"/>
          </p:cNvCxnSpPr>
          <p:nvPr/>
        </p:nvCxnSpPr>
        <p:spPr>
          <a:xfrm flipV="1">
            <a:off x="7325360" y="3677920"/>
            <a:ext cx="1112520" cy="110998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325360" y="3402965"/>
            <a:ext cx="379095"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2" idx="3"/>
            <a:endCxn id="28" idx="1"/>
          </p:cNvCxnSpPr>
          <p:nvPr/>
        </p:nvCxnSpPr>
        <p:spPr>
          <a:xfrm>
            <a:off x="9171305" y="3402965"/>
            <a:ext cx="360045" cy="0"/>
          </a:xfrm>
          <a:prstGeom prst="straightConnector1">
            <a:avLst/>
          </a:prstGeom>
          <a:ln>
            <a:solidFill>
              <a:srgbClr val="70D13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84175" y="247015"/>
            <a:ext cx="10515600" cy="1325563"/>
          </a:xfrm>
        </p:spPr>
        <p:txBody>
          <a:bodyPr/>
          <a:p>
            <a:pPr algn="l">
              <a:lnSpc>
                <a:spcPct val="120000"/>
              </a:lnSpc>
              <a:buClrTx/>
              <a:buSzTx/>
              <a:buFontTx/>
            </a:pPr>
            <a:r>
              <a:rPr lang="en-US" altLang="zh-CN" sz="4000" b="1" dirty="0">
                <a:latin typeface="+mn-lt"/>
                <a:ea typeface="方正清刻本悦宋简体" panose="02000000000000000000"/>
                <a:cs typeface="+mn-cs"/>
              </a:rPr>
              <a:t>Demo</a:t>
            </a:r>
            <a:endParaRPr lang="en-US" altLang="zh-CN" sz="4000" b="1" dirty="0">
              <a:latin typeface="+mn-lt"/>
              <a:ea typeface="方正清刻本悦宋简体" panose="02000000000000000000"/>
              <a:cs typeface="+mn-cs"/>
            </a:endParaRPr>
          </a:p>
        </p:txBody>
      </p:sp>
      <p:pic>
        <p:nvPicPr>
          <p:cNvPr id="7" name="图片 6" descr="Group 29"/>
          <p:cNvPicPr>
            <a:picLocks noChangeAspect="1"/>
          </p:cNvPicPr>
          <p:nvPr/>
        </p:nvPicPr>
        <p:blipFill>
          <a:blip r:embed="rId1"/>
          <a:stretch>
            <a:fillRect/>
          </a:stretch>
        </p:blipFill>
        <p:spPr>
          <a:xfrm>
            <a:off x="6357620" y="1572895"/>
            <a:ext cx="3278505" cy="3332480"/>
          </a:xfrm>
          <a:prstGeom prst="rect">
            <a:avLst/>
          </a:prstGeom>
        </p:spPr>
      </p:pic>
      <p:pic>
        <p:nvPicPr>
          <p:cNvPr id="8" name="图片 7" descr="Group 33"/>
          <p:cNvPicPr>
            <a:picLocks noChangeAspect="1"/>
          </p:cNvPicPr>
          <p:nvPr/>
        </p:nvPicPr>
        <p:blipFill>
          <a:blip r:embed="rId2"/>
          <a:stretch>
            <a:fillRect/>
          </a:stretch>
        </p:blipFill>
        <p:spPr>
          <a:xfrm>
            <a:off x="2801620" y="1572895"/>
            <a:ext cx="2485390" cy="3314700"/>
          </a:xfrm>
          <a:prstGeom prst="rect">
            <a:avLst/>
          </a:prstGeom>
        </p:spPr>
      </p:pic>
      <p:pic>
        <p:nvPicPr>
          <p:cNvPr id="4" name="图片 3" descr="资源 7@3x"/>
          <p:cNvPicPr>
            <a:picLocks noChangeAspect="1"/>
          </p:cNvPicPr>
          <p:nvPr/>
        </p:nvPicPr>
        <p:blipFill>
          <a:blip r:embed="rId3"/>
          <a:stretch>
            <a:fillRect/>
          </a:stretch>
        </p:blipFill>
        <p:spPr>
          <a:xfrm>
            <a:off x="9481185" y="376555"/>
            <a:ext cx="2195830" cy="549275"/>
          </a:xfrm>
          <a:prstGeom prst="rect">
            <a:avLst/>
          </a:prstGeom>
        </p:spPr>
      </p:pic>
      <p:sp>
        <p:nvSpPr>
          <p:cNvPr id="5" name="文本框 4">
            <a:hlinkClick r:id="rId4" action="ppaction://hlinkfile"/>
          </p:cNvPr>
          <p:cNvSpPr txBox="1"/>
          <p:nvPr/>
        </p:nvSpPr>
        <p:spPr>
          <a:xfrm>
            <a:off x="2766060" y="5619750"/>
            <a:ext cx="6659880" cy="521970"/>
          </a:xfrm>
          <a:prstGeom prst="rect">
            <a:avLst/>
          </a:prstGeom>
          <a:noFill/>
        </p:spPr>
        <p:txBody>
          <a:bodyPr wrap="square" rtlCol="0" anchor="t">
            <a:spAutoFit/>
          </a:bodyPr>
          <a:p>
            <a:pPr algn="ctr"/>
            <a:r>
              <a:rPr lang="zh-CN" altLang="en-US" sz="2800">
                <a:latin typeface="Arial Regular" panose="020B0604020202090204" charset="0"/>
                <a:cs typeface="Arial Regular" panose="020B0604020202090204" charset="0"/>
                <a:hlinkClick r:id="rId4" action="ppaction://hlinkfile"/>
              </a:rPr>
              <a:t>https://codeaunt.github.io/tipping</a:t>
            </a:r>
            <a:r>
              <a:rPr lang="zh-CN" altLang="en-US" sz="2800">
                <a:latin typeface="Arial Regular" panose="020B0604020202090204" charset="0"/>
                <a:cs typeface="Arial Regular" panose="020B0604020202090204" charset="0"/>
              </a:rPr>
              <a:t>/</a:t>
            </a:r>
            <a:endParaRPr lang="zh-CN" altLang="en-US" sz="2800">
              <a:latin typeface="Arial Regular" panose="020B0604020202090204" charset="0"/>
              <a:cs typeface="Arial Regular" panose="020B0604020202090204" charset="0"/>
            </a:endParaRPr>
          </a:p>
        </p:txBody>
      </p:sp>
      <p:sp>
        <p:nvSpPr>
          <p:cNvPr id="3" name="文本框 2"/>
          <p:cNvSpPr txBox="1"/>
          <p:nvPr/>
        </p:nvSpPr>
        <p:spPr>
          <a:xfrm>
            <a:off x="5179695" y="6217285"/>
            <a:ext cx="1831975" cy="368300"/>
          </a:xfrm>
          <a:prstGeom prst="rect">
            <a:avLst/>
          </a:prstGeom>
          <a:noFill/>
        </p:spPr>
        <p:txBody>
          <a:bodyPr wrap="none" rtlCol="0">
            <a:spAutoFit/>
          </a:bodyPr>
          <a:p>
            <a:r>
              <a:rPr lang="en-US" altLang="zh-CN">
                <a:solidFill>
                  <a:schemeClr val="bg1">
                    <a:lumMod val="50000"/>
                  </a:schemeClr>
                </a:solidFill>
              </a:rPr>
              <a:t>With PC Browser</a:t>
            </a:r>
            <a:endParaRPr lang="en-US" altLang="zh-CN">
              <a:solidFill>
                <a:schemeClr val="bg1">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59"/>
          <p:cNvSpPr txBox="1">
            <a:spLocks noChangeArrowheads="1"/>
          </p:cNvSpPr>
          <p:nvPr/>
        </p:nvSpPr>
        <p:spPr bwMode="auto">
          <a:xfrm>
            <a:off x="417444" y="349756"/>
            <a:ext cx="48414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使用流程</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pic>
        <p:nvPicPr>
          <p:cNvPr id="2" name="FLYTIP Vedi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35" y="0"/>
            <a:ext cx="12188825" cy="72936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12192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0" y="2045735"/>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2072900"/>
            <a:ext cx="12192000" cy="2650210"/>
          </a:xfrm>
          <a:prstGeom prst="rect">
            <a:avLst/>
          </a:prstGeom>
          <a:solidFill>
            <a:schemeClr val="bg1"/>
          </a:solidFill>
          <a:ln>
            <a:noFill/>
          </a:ln>
          <a:effectLst>
            <a:innerShdw blurRad="63500" dist="50800" dir="18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0" y="4739728"/>
            <a:ext cx="12192000" cy="0"/>
          </a:xfrm>
          <a:prstGeom prst="line">
            <a:avLst/>
          </a:prstGeom>
          <a:ln w="63500">
            <a:solidFill>
              <a:schemeClr val="bg1"/>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020217" y="2967335"/>
            <a:ext cx="7397026" cy="922020"/>
          </a:xfrm>
          <a:prstGeom prst="rect">
            <a:avLst/>
          </a:prstGeom>
        </p:spPr>
        <p:txBody>
          <a:bodyPr wrap="square">
            <a:spAutoFit/>
          </a:bodyPr>
          <a:lstStyle/>
          <a:p>
            <a:pPr algn="dist"/>
            <a:r>
              <a:rPr lang="zh-CN" altLang="en-US" sz="5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rPr>
              <a:t>感谢您的时间</a:t>
            </a:r>
            <a:endParaRPr lang="zh-CN" altLang="en-US" sz="5400" b="1" dirty="0">
              <a:solidFill>
                <a:srgbClr val="333F50"/>
              </a:solidFill>
              <a:latin typeface="Arial" panose="020B0604020202090204" pitchFamily="34" charset="0"/>
              <a:ea typeface="方正清刻本悦宋简体" panose="02000000000000000000" pitchFamily="2" charset="-122"/>
              <a:sym typeface="Arial" panose="020B0604020202090204" pitchFamily="34" charset="0"/>
            </a:endParaRPr>
          </a:p>
        </p:txBody>
      </p:sp>
      <p:cxnSp>
        <p:nvCxnSpPr>
          <p:cNvPr id="14" name="直接连接符 13"/>
          <p:cNvCxnSpPr/>
          <p:nvPr/>
        </p:nvCxnSpPr>
        <p:spPr>
          <a:xfrm>
            <a:off x="3396345" y="2503648"/>
            <a:ext cx="0" cy="1893241"/>
          </a:xfrm>
          <a:prstGeom prst="line">
            <a:avLst/>
          </a:prstGeom>
          <a:ln w="19050">
            <a:solidFill>
              <a:srgbClr val="333F50"/>
            </a:solidFill>
          </a:ln>
        </p:spPr>
        <p:style>
          <a:lnRef idx="1">
            <a:schemeClr val="accent1"/>
          </a:lnRef>
          <a:fillRef idx="0">
            <a:schemeClr val="accent1"/>
          </a:fillRef>
          <a:effectRef idx="0">
            <a:schemeClr val="accent1"/>
          </a:effectRef>
          <a:fontRef idx="minor">
            <a:schemeClr val="tx1"/>
          </a:fontRef>
        </p:style>
      </p:cxnSp>
      <p:pic>
        <p:nvPicPr>
          <p:cNvPr id="10" name="图片 9" descr="资源 7@3x"/>
          <p:cNvPicPr>
            <a:picLocks noChangeAspect="1"/>
          </p:cNvPicPr>
          <p:nvPr/>
        </p:nvPicPr>
        <p:blipFill>
          <a:blip r:embed="rId1"/>
          <a:stretch>
            <a:fillRect/>
          </a:stretch>
        </p:blipFill>
        <p:spPr>
          <a:xfrm>
            <a:off x="320040" y="3030855"/>
            <a:ext cx="2891790" cy="7232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custDataLst>
              <p:tags r:id="rId1"/>
            </p:custDataLst>
          </p:nvPr>
        </p:nvCxnSpPr>
        <p:spPr>
          <a:xfrm flipH="1" flipV="1">
            <a:off x="1827059" y="3454166"/>
            <a:ext cx="1" cy="2962522"/>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18" name="TextBox 17"/>
          <p:cNvSpPr txBox="1"/>
          <p:nvPr>
            <p:custDataLst>
              <p:tags r:id="rId2"/>
            </p:custDataLst>
          </p:nvPr>
        </p:nvSpPr>
        <p:spPr>
          <a:xfrm>
            <a:off x="1834196" y="3484181"/>
            <a:ext cx="1798475" cy="379656"/>
          </a:xfrm>
          <a:prstGeom prst="rect">
            <a:avLst/>
          </a:prstGeom>
          <a:solidFill>
            <a:srgbClr val="1F74AD"/>
          </a:solidFill>
          <a:ln w="31750">
            <a:solidFill>
              <a:schemeClr val="bg2">
                <a:lumMod val="25000"/>
              </a:schemeClr>
            </a:solidFill>
          </a:ln>
        </p:spPr>
        <p:txBody>
          <a:bodyPr wrap="square" lIns="90000" tIns="46800" rIns="90000" bIns="0" rtlCol="0" anchor="b" anchorCtr="0">
            <a:normAutofit fontScale="77500" lnSpcReduction="20000"/>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7.29</a:t>
            </a:r>
            <a:r>
              <a:rPr lang="zh-CN" altLang="en-US" b="1" spc="300" dirty="0">
                <a:solidFill>
                  <a:sysClr val="window" lastClr="FFFFFF"/>
                </a:solidFill>
                <a:latin typeface="微软雅黑" panose="020B0703020204020201" pitchFamily="34" charset="-122"/>
                <a:ea typeface="微软雅黑" panose="020B0703020204020201" pitchFamily="34" charset="-122"/>
              </a:rPr>
              <a:t>倒计时开始</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cxnSp>
        <p:nvCxnSpPr>
          <p:cNvPr id="23" name="Straight Connector 22"/>
          <p:cNvCxnSpPr/>
          <p:nvPr>
            <p:custDataLst>
              <p:tags r:id="rId3"/>
            </p:custDataLst>
          </p:nvPr>
        </p:nvCxnSpPr>
        <p:spPr>
          <a:xfrm flipV="1">
            <a:off x="7405253" y="1582006"/>
            <a:ext cx="0" cy="3063853"/>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25" name="TextBox 24"/>
          <p:cNvSpPr txBox="1"/>
          <p:nvPr>
            <p:custDataLst>
              <p:tags r:id="rId4"/>
            </p:custDataLst>
          </p:nvPr>
        </p:nvSpPr>
        <p:spPr>
          <a:xfrm>
            <a:off x="7414322" y="1392178"/>
            <a:ext cx="1798475" cy="379656"/>
          </a:xfrm>
          <a:prstGeom prst="rect">
            <a:avLst/>
          </a:prstGeom>
          <a:solidFill>
            <a:srgbClr val="1AA3AA"/>
          </a:solidFill>
          <a:ln w="31750">
            <a:solidFill>
              <a:schemeClr val="bg2">
                <a:lumMod val="25000"/>
              </a:schemeClr>
            </a:solidFill>
          </a:ln>
        </p:spPr>
        <p:txBody>
          <a:bodyPr wrap="square" lIns="90000" tIns="46800" rIns="90000" bIns="0" rtlCol="0" anchor="b" anchorCtr="0">
            <a:normAutofit/>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7.31</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cxnSp>
        <p:nvCxnSpPr>
          <p:cNvPr id="27" name="Straight Connector 26"/>
          <p:cNvCxnSpPr/>
          <p:nvPr>
            <p:custDataLst>
              <p:tags r:id="rId5"/>
            </p:custDataLst>
          </p:nvPr>
        </p:nvCxnSpPr>
        <p:spPr>
          <a:xfrm flipV="1">
            <a:off x="4612187" y="2220508"/>
            <a:ext cx="16204" cy="3325716"/>
          </a:xfrm>
          <a:prstGeom prst="line">
            <a:avLst/>
          </a:prstGeom>
          <a:ln w="31750">
            <a:solidFill>
              <a:schemeClr val="bg2">
                <a:lumMod val="25000"/>
              </a:schemeClr>
            </a:solidFill>
            <a:headEnd type="none"/>
            <a:tailEnd type="oval"/>
          </a:ln>
        </p:spPr>
        <p:style>
          <a:lnRef idx="1">
            <a:srgbClr val="1F74AD"/>
          </a:lnRef>
          <a:fillRef idx="0">
            <a:srgbClr val="1F74AD"/>
          </a:fillRef>
          <a:effectRef idx="0">
            <a:srgbClr val="1F74AD"/>
          </a:effectRef>
          <a:fontRef idx="minor">
            <a:srgbClr val="000000"/>
          </a:fontRef>
        </p:style>
      </p:cxnSp>
      <p:sp>
        <p:nvSpPr>
          <p:cNvPr id="29" name="TextBox 28"/>
          <p:cNvSpPr txBox="1"/>
          <p:nvPr>
            <p:custDataLst>
              <p:tags r:id="rId6"/>
            </p:custDataLst>
          </p:nvPr>
        </p:nvSpPr>
        <p:spPr>
          <a:xfrm>
            <a:off x="4628391" y="2024252"/>
            <a:ext cx="1798475" cy="379656"/>
          </a:xfrm>
          <a:prstGeom prst="rect">
            <a:avLst/>
          </a:prstGeom>
          <a:solidFill>
            <a:srgbClr val="3498DB"/>
          </a:solidFill>
          <a:ln w="31750">
            <a:solidFill>
              <a:schemeClr val="bg2">
                <a:lumMod val="25000"/>
              </a:schemeClr>
            </a:solidFill>
          </a:ln>
        </p:spPr>
        <p:txBody>
          <a:bodyPr wrap="square" lIns="90000" tIns="46800" rIns="90000" bIns="0" rtlCol="0" anchor="b" anchorCtr="0">
            <a:normAutofit/>
          </a:bodyPr>
          <a:lstStyle/>
          <a:p>
            <a:pPr>
              <a:lnSpc>
                <a:spcPct val="120000"/>
              </a:lnSpc>
            </a:pPr>
            <a:r>
              <a:rPr lang="en-US" altLang="zh-CN" b="1" spc="300" dirty="0">
                <a:solidFill>
                  <a:sysClr val="window" lastClr="FFFFFF"/>
                </a:solidFill>
                <a:latin typeface="微软雅黑" panose="020B0703020204020201" pitchFamily="34" charset="-122"/>
                <a:ea typeface="微软雅黑" panose="020B0703020204020201" pitchFamily="34" charset="-122"/>
              </a:rPr>
              <a:t>7.30</a:t>
            </a:r>
            <a:endParaRPr lang="zh-CN" altLang="en-US" b="1" spc="300" dirty="0">
              <a:solidFill>
                <a:sysClr val="window" lastClr="FFFFFF"/>
              </a:solidFill>
              <a:latin typeface="微软雅黑" panose="020B0703020204020201" pitchFamily="34" charset="-122"/>
              <a:ea typeface="微软雅黑" panose="020B0703020204020201" pitchFamily="34" charset="-122"/>
            </a:endParaRPr>
          </a:p>
        </p:txBody>
      </p:sp>
      <p:sp>
        <p:nvSpPr>
          <p:cNvPr id="19" name="图形 3"/>
          <p:cNvSpPr/>
          <p:nvPr>
            <p:custDataLst>
              <p:tags r:id="rId7"/>
            </p:custDataLst>
          </p:nvPr>
        </p:nvSpPr>
        <p:spPr>
          <a:xfrm>
            <a:off x="1472177" y="3598943"/>
            <a:ext cx="7573388" cy="3114566"/>
          </a:xfrm>
          <a:custGeom>
            <a:avLst/>
            <a:gdLst>
              <a:gd name="connsiteX0" fmla="*/ 0 w 8924925"/>
              <a:gd name="connsiteY0" fmla="*/ 2771775 h 2920272"/>
              <a:gd name="connsiteX1" fmla="*/ 1066800 w 8924925"/>
              <a:gd name="connsiteY1" fmla="*/ 2743200 h 2920272"/>
              <a:gd name="connsiteX2" fmla="*/ 2276475 w 8924925"/>
              <a:gd name="connsiteY2" fmla="*/ 1857375 h 2920272"/>
              <a:gd name="connsiteX3" fmla="*/ 4410075 w 8924925"/>
              <a:gd name="connsiteY3" fmla="*/ 2028825 h 2920272"/>
              <a:gd name="connsiteX4" fmla="*/ 6600825 w 8924925"/>
              <a:gd name="connsiteY4" fmla="*/ 1571625 h 2920272"/>
              <a:gd name="connsiteX5" fmla="*/ 8001000 w 8924925"/>
              <a:gd name="connsiteY5" fmla="*/ 733425 h 2920272"/>
              <a:gd name="connsiteX6" fmla="*/ 8924925 w 8924925"/>
              <a:gd name="connsiteY6" fmla="*/ 0 h 292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4925" h="2920272">
                <a:moveTo>
                  <a:pt x="0" y="2771775"/>
                </a:moveTo>
                <a:cubicBezTo>
                  <a:pt x="0" y="2771775"/>
                  <a:pt x="676275" y="3124200"/>
                  <a:pt x="1066800" y="2743200"/>
                </a:cubicBezTo>
                <a:cubicBezTo>
                  <a:pt x="1457325" y="2362200"/>
                  <a:pt x="1695450" y="1647825"/>
                  <a:pt x="2276475" y="1857375"/>
                </a:cubicBezTo>
                <a:cubicBezTo>
                  <a:pt x="2857500" y="2066925"/>
                  <a:pt x="3733800" y="2828925"/>
                  <a:pt x="4410075" y="2028825"/>
                </a:cubicBezTo>
                <a:cubicBezTo>
                  <a:pt x="5086350" y="1228725"/>
                  <a:pt x="5372100" y="781050"/>
                  <a:pt x="6600825" y="1571625"/>
                </a:cubicBezTo>
                <a:cubicBezTo>
                  <a:pt x="7315200" y="1962150"/>
                  <a:pt x="7724775" y="1200150"/>
                  <a:pt x="8001000" y="733425"/>
                </a:cubicBezTo>
                <a:cubicBezTo>
                  <a:pt x="8277225" y="266700"/>
                  <a:pt x="8924925" y="0"/>
                  <a:pt x="8924925" y="0"/>
                </a:cubicBezTo>
              </a:path>
            </a:pathLst>
          </a:custGeom>
          <a:noFill/>
          <a:ln w="31750" cap="flat">
            <a:solidFill>
              <a:schemeClr val="bg2">
                <a:lumMod val="25000"/>
              </a:schemeClr>
            </a:solidFill>
            <a:prstDash val="dash"/>
            <a:miter/>
          </a:ln>
        </p:spPr>
        <p:txBody>
          <a:bodyPr rtlCol="0" anchor="ctr"/>
          <a:lstStyle/>
          <a:p>
            <a:endParaRPr lang="zh-CN" altLang="en-US" dirty="0"/>
          </a:p>
        </p:txBody>
      </p:sp>
      <p:sp>
        <p:nvSpPr>
          <p:cNvPr id="22" name="椭圆 21"/>
          <p:cNvSpPr/>
          <p:nvPr>
            <p:custDataLst>
              <p:tags r:id="rId8"/>
            </p:custDataLst>
          </p:nvPr>
        </p:nvSpPr>
        <p:spPr>
          <a:xfrm>
            <a:off x="1738402" y="6334375"/>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30" name="椭圆 29"/>
          <p:cNvSpPr/>
          <p:nvPr>
            <p:custDataLst>
              <p:tags r:id="rId9"/>
            </p:custDataLst>
          </p:nvPr>
        </p:nvSpPr>
        <p:spPr>
          <a:xfrm>
            <a:off x="4523530" y="5512808"/>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31" name="椭圆 30"/>
          <p:cNvSpPr/>
          <p:nvPr>
            <p:custDataLst>
              <p:tags r:id="rId10"/>
            </p:custDataLst>
          </p:nvPr>
        </p:nvSpPr>
        <p:spPr>
          <a:xfrm>
            <a:off x="7316597" y="4645859"/>
            <a:ext cx="177313" cy="177313"/>
          </a:xfrm>
          <a:prstGeom prst="ellipse">
            <a:avLst/>
          </a:prstGeom>
          <a:solidFill>
            <a:sysClr val="window" lastClr="FFFFFF"/>
          </a:solidFill>
          <a:ln w="31750">
            <a:solidFill>
              <a:schemeClr val="bg2">
                <a:lumMod val="25000"/>
              </a:schemeClr>
            </a:solid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p>
        </p:txBody>
      </p:sp>
      <p:sp>
        <p:nvSpPr>
          <p:cNvPr id="26" name="矩形 25"/>
          <p:cNvSpPr/>
          <p:nvPr/>
        </p:nvSpPr>
        <p:spPr>
          <a:xfrm>
            <a:off x="2301719" y="6830224"/>
            <a:ext cx="8204574" cy="2585323"/>
          </a:xfrm>
          <a:prstGeom prst="rect">
            <a:avLst/>
          </a:prstGeom>
        </p:spPr>
        <p:txBody>
          <a:bodyPr wrap="square">
            <a:spAutoFit/>
          </a:bodyPr>
          <a:lstStyle/>
          <a:p>
            <a:endParaRPr lang="zh-CN" altLang="en-US" dirty="0"/>
          </a:p>
          <a:p>
            <a:r>
              <a:rPr lang="zh-CN" altLang="en-US" dirty="0"/>
              <a:t>7月29日 周四12:00</a:t>
            </a:r>
            <a:r>
              <a:rPr lang="en-US" altLang="zh-CN" dirty="0"/>
              <a:t>am——</a:t>
            </a:r>
            <a:r>
              <a:rPr lang="zh-CN" altLang="en-US" dirty="0"/>
              <a:t>比赛倒计时48小时开始</a:t>
            </a:r>
            <a:endParaRPr lang="en-US" altLang="zh-CN" dirty="0"/>
          </a:p>
          <a:p>
            <a:r>
              <a:rPr lang="en-US" altLang="zh-CN" dirty="0"/>
              <a:t>12:00am-5:00pm——</a:t>
            </a:r>
            <a:r>
              <a:rPr lang="zh-CN" altLang="en-US" dirty="0"/>
              <a:t>选题</a:t>
            </a:r>
            <a:r>
              <a:rPr lang="en-US" altLang="zh-CN" dirty="0"/>
              <a:t>-</a:t>
            </a:r>
            <a:r>
              <a:rPr lang="zh-CN" altLang="en-US" dirty="0"/>
              <a:t>头脑风暴</a:t>
            </a:r>
            <a:endParaRPr lang="en-US" altLang="zh-CN" dirty="0"/>
          </a:p>
          <a:p>
            <a:r>
              <a:rPr lang="en-US" altLang="zh-CN" dirty="0"/>
              <a:t>7:00pm-9:00pm——</a:t>
            </a:r>
            <a:r>
              <a:rPr lang="zh-CN" altLang="en-US" dirty="0"/>
              <a:t>分工</a:t>
            </a:r>
            <a:endParaRPr lang="en-US" altLang="zh-CN" dirty="0"/>
          </a:p>
          <a:p>
            <a:r>
              <a:rPr lang="en-US" altLang="zh-CN" dirty="0"/>
              <a:t>9:00pm-12:00pm——</a:t>
            </a:r>
            <a:r>
              <a:rPr lang="zh-CN" altLang="en-US" dirty="0"/>
              <a:t>制定计划</a:t>
            </a:r>
            <a:endParaRPr lang="zh-CN" altLang="en-US" dirty="0"/>
          </a:p>
          <a:p>
            <a:r>
              <a:rPr lang="zh-CN" altLang="en-US" dirty="0"/>
              <a:t>7月30日 周五Open talk</a:t>
            </a:r>
            <a:endParaRPr lang="zh-CN" altLang="en-US" dirty="0"/>
          </a:p>
          <a:p>
            <a:r>
              <a:rPr lang="zh-CN" altLang="en-US" dirty="0"/>
              <a:t>13:00 - 24:00Hacking</a:t>
            </a:r>
            <a:endParaRPr lang="en-US" altLang="zh-CN" dirty="0"/>
          </a:p>
          <a:p>
            <a:r>
              <a:rPr lang="zh-CN" altLang="en-US" dirty="0"/>
              <a:t>7月31日周六00:00 - 11:0Hacking,连续奋战</a:t>
            </a:r>
            <a:endParaRPr lang="zh-CN" altLang="en-US" dirty="0"/>
          </a:p>
          <a:p>
            <a:r>
              <a:rPr lang="zh-CN" altLang="en-US" dirty="0"/>
              <a:t>11:30 - 12:00作品提交(12点 截止)</a:t>
            </a:r>
            <a:endParaRPr lang="zh-CN" altLang="en-US" dirty="0"/>
          </a:p>
        </p:txBody>
      </p:sp>
      <p:sp>
        <p:nvSpPr>
          <p:cNvPr id="33" name="TextBox 59"/>
          <p:cNvSpPr txBox="1">
            <a:spLocks noChangeArrowheads="1"/>
          </p:cNvSpPr>
          <p:nvPr/>
        </p:nvSpPr>
        <p:spPr bwMode="auto">
          <a:xfrm>
            <a:off x="417444" y="349756"/>
            <a:ext cx="484142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en-US" altLang="zh-CN" sz="3600" b="1" dirty="0">
                <a:solidFill>
                  <a:srgbClr val="333F50"/>
                </a:solidFill>
                <a:latin typeface="方正清刻本悦宋简体" panose="02000000000000000000" pitchFamily="2" charset="-122"/>
                <a:ea typeface="方正清刻本悦宋简体" panose="02000000000000000000" pitchFamily="2" charset="-122"/>
              </a:rPr>
              <a:t>48</a:t>
            </a:r>
            <a:r>
              <a:rPr lang="en-US" altLang="zh-CN" sz="3600" b="1">
                <a:solidFill>
                  <a:srgbClr val="333F50"/>
                </a:solidFill>
                <a:latin typeface="方正清刻本悦宋简体" panose="02000000000000000000" pitchFamily="2" charset="-122"/>
                <a:ea typeface="方正清刻本悦宋简体" panose="02000000000000000000" pitchFamily="2" charset="-122"/>
              </a:rPr>
              <a:t>h </a:t>
            </a:r>
            <a:r>
              <a:rPr lang="zh-CN" altLang="en-US" sz="3600" b="1">
                <a:solidFill>
                  <a:srgbClr val="333F50"/>
                </a:solidFill>
                <a:latin typeface="方正清刻本悦宋简体" panose="02000000000000000000" pitchFamily="2" charset="-122"/>
                <a:ea typeface="方正清刻本悦宋简体" panose="02000000000000000000" pitchFamily="2" charset="-122"/>
              </a:rPr>
              <a:t>时间</a:t>
            </a:r>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规划</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1834196" y="3850086"/>
            <a:ext cx="3047996" cy="1754326"/>
          </a:xfrm>
          <a:prstGeom prst="rect">
            <a:avLst/>
          </a:prstGeom>
        </p:spPr>
        <p:txBody>
          <a:bodyPr wrap="square">
            <a:spAutoFit/>
          </a:bodyPr>
          <a:lstStyle/>
          <a:p>
            <a:r>
              <a:rPr lang="zh-CN" altLang="en-US" dirty="0"/>
              <a:t>7月29日 周四</a:t>
            </a:r>
            <a:endParaRPr lang="en-US" altLang="zh-CN" dirty="0"/>
          </a:p>
          <a:p>
            <a:endParaRPr lang="en-US" altLang="zh-CN" dirty="0"/>
          </a:p>
          <a:p>
            <a:r>
              <a:rPr lang="en-US" altLang="zh-CN" dirty="0"/>
              <a:t>12:00am-5:00pm</a:t>
            </a:r>
            <a:endParaRPr lang="en-US" altLang="zh-CN" dirty="0"/>
          </a:p>
          <a:p>
            <a:r>
              <a:rPr lang="zh-CN" altLang="en-US" dirty="0"/>
              <a:t>选题</a:t>
            </a:r>
            <a:r>
              <a:rPr lang="en-US" altLang="zh-CN" dirty="0"/>
              <a:t>-</a:t>
            </a:r>
            <a:r>
              <a:rPr lang="zh-CN" altLang="en-US" dirty="0"/>
              <a:t>头脑风暴</a:t>
            </a:r>
            <a:endParaRPr lang="en-US" altLang="zh-CN" dirty="0"/>
          </a:p>
          <a:p>
            <a:r>
              <a:rPr lang="en-US" altLang="zh-CN" dirty="0"/>
              <a:t>7:00pm-9:00pm</a:t>
            </a:r>
            <a:endParaRPr lang="en-US" altLang="zh-CN" dirty="0"/>
          </a:p>
          <a:p>
            <a:r>
              <a:rPr lang="zh-CN" altLang="en-US" dirty="0"/>
              <a:t>团队成员分工</a:t>
            </a:r>
            <a:endParaRPr lang="en-US" altLang="zh-CN" dirty="0"/>
          </a:p>
        </p:txBody>
      </p:sp>
      <p:sp>
        <p:nvSpPr>
          <p:cNvPr id="15" name="矩形 14"/>
          <p:cNvSpPr/>
          <p:nvPr/>
        </p:nvSpPr>
        <p:spPr>
          <a:xfrm>
            <a:off x="4628391" y="2559543"/>
            <a:ext cx="3040081" cy="2308324"/>
          </a:xfrm>
          <a:prstGeom prst="rect">
            <a:avLst/>
          </a:prstGeom>
        </p:spPr>
        <p:txBody>
          <a:bodyPr wrap="square">
            <a:spAutoFit/>
          </a:bodyPr>
          <a:lstStyle/>
          <a:p>
            <a:r>
              <a:rPr lang="zh-CN" altLang="en-US" dirty="0"/>
              <a:t>7月30日 周五Open talk</a:t>
            </a:r>
            <a:endParaRPr lang="zh-CN" altLang="en-US" dirty="0"/>
          </a:p>
          <a:p>
            <a:endParaRPr lang="en-US" altLang="zh-CN" dirty="0"/>
          </a:p>
          <a:p>
            <a:r>
              <a:rPr lang="en-US" altLang="zh-CN" dirty="0"/>
              <a:t>13:00pm-15:00pm</a:t>
            </a:r>
            <a:endParaRPr lang="en-US" altLang="zh-CN" dirty="0"/>
          </a:p>
          <a:p>
            <a:r>
              <a:rPr lang="zh-CN" altLang="en-US" dirty="0"/>
              <a:t>制定工作计划</a:t>
            </a:r>
            <a:endParaRPr lang="en-US" altLang="zh-CN" dirty="0"/>
          </a:p>
          <a:p>
            <a:r>
              <a:rPr lang="zh-CN" altLang="en-US" dirty="0"/>
              <a:t>1</a:t>
            </a:r>
            <a:r>
              <a:rPr lang="en-US" altLang="zh-CN" dirty="0"/>
              <a:t>5</a:t>
            </a:r>
            <a:r>
              <a:rPr lang="zh-CN" altLang="en-US" dirty="0"/>
              <a:t>:00 </a:t>
            </a:r>
            <a:r>
              <a:rPr lang="en-US" altLang="zh-CN" dirty="0"/>
              <a:t>pm</a:t>
            </a:r>
            <a:r>
              <a:rPr lang="zh-CN" altLang="en-US" dirty="0"/>
              <a:t>- 24:00</a:t>
            </a:r>
            <a:r>
              <a:rPr lang="en-US" altLang="zh-CN" dirty="0"/>
              <a:t>pm</a:t>
            </a:r>
            <a:endParaRPr lang="en-US" altLang="zh-CN" dirty="0"/>
          </a:p>
          <a:p>
            <a:r>
              <a:rPr lang="zh-CN" altLang="en-US" dirty="0"/>
              <a:t>Hacking</a:t>
            </a:r>
            <a:endParaRPr lang="en-US" altLang="zh-CN" dirty="0"/>
          </a:p>
          <a:p>
            <a:endParaRPr lang="zh-CN" altLang="en-US" dirty="0"/>
          </a:p>
          <a:p>
            <a:endParaRPr lang="en-US" altLang="zh-CN" dirty="0"/>
          </a:p>
        </p:txBody>
      </p:sp>
      <p:sp>
        <p:nvSpPr>
          <p:cNvPr id="20" name="矩形 19"/>
          <p:cNvSpPr/>
          <p:nvPr/>
        </p:nvSpPr>
        <p:spPr>
          <a:xfrm>
            <a:off x="7405253" y="1844617"/>
            <a:ext cx="3502701" cy="1754326"/>
          </a:xfrm>
          <a:prstGeom prst="rect">
            <a:avLst/>
          </a:prstGeom>
        </p:spPr>
        <p:txBody>
          <a:bodyPr wrap="square">
            <a:spAutoFit/>
          </a:bodyPr>
          <a:lstStyle/>
          <a:p>
            <a:r>
              <a:rPr lang="zh-CN" altLang="en-US" dirty="0"/>
              <a:t>7月31日</a:t>
            </a:r>
            <a:r>
              <a:rPr lang="en-US" altLang="zh-CN" dirty="0"/>
              <a:t> </a:t>
            </a:r>
            <a:r>
              <a:rPr lang="zh-CN" altLang="en-US" dirty="0"/>
              <a:t>周六</a:t>
            </a:r>
            <a:endParaRPr lang="en-US" altLang="zh-CN" dirty="0"/>
          </a:p>
          <a:p>
            <a:endParaRPr lang="en-US" altLang="zh-CN" dirty="0"/>
          </a:p>
          <a:p>
            <a:r>
              <a:rPr lang="zh-CN" altLang="en-US" dirty="0"/>
              <a:t>00:00 </a:t>
            </a:r>
            <a:r>
              <a:rPr lang="en-US" altLang="zh-CN" dirty="0"/>
              <a:t>am</a:t>
            </a:r>
            <a:r>
              <a:rPr lang="zh-CN" altLang="en-US" dirty="0"/>
              <a:t>- 11:0</a:t>
            </a:r>
            <a:r>
              <a:rPr lang="en-US" altLang="zh-CN" dirty="0"/>
              <a:t>0am</a:t>
            </a:r>
            <a:endParaRPr lang="en-US" altLang="zh-CN" dirty="0"/>
          </a:p>
          <a:p>
            <a:r>
              <a:rPr lang="zh-CN" altLang="en-US" dirty="0"/>
              <a:t>Hacking,连续奋战</a:t>
            </a:r>
            <a:endParaRPr lang="zh-CN" altLang="en-US" dirty="0"/>
          </a:p>
          <a:p>
            <a:r>
              <a:rPr lang="zh-CN" altLang="en-US" dirty="0"/>
              <a:t>11:30 </a:t>
            </a:r>
            <a:r>
              <a:rPr lang="en-US" altLang="zh-CN" dirty="0"/>
              <a:t>am</a:t>
            </a:r>
            <a:r>
              <a:rPr lang="zh-CN" altLang="en-US" dirty="0"/>
              <a:t>- 12:00</a:t>
            </a:r>
            <a:r>
              <a:rPr lang="en-US" altLang="zh-CN" dirty="0"/>
              <a:t>am</a:t>
            </a:r>
            <a:endParaRPr lang="en-US" altLang="zh-CN" dirty="0"/>
          </a:p>
          <a:p>
            <a:r>
              <a:rPr lang="zh-CN" altLang="en-US" dirty="0"/>
              <a:t>作品提交(12点 截止)</a:t>
            </a:r>
            <a:endParaRPr lang="zh-CN" altLang="en-US" dirty="0"/>
          </a:p>
        </p:txBody>
      </p:sp>
      <p:pic>
        <p:nvPicPr>
          <p:cNvPr id="4" name="图片 3" descr="资源 7@3x"/>
          <p:cNvPicPr>
            <a:picLocks noChangeAspect="1"/>
          </p:cNvPicPr>
          <p:nvPr/>
        </p:nvPicPr>
        <p:blipFill>
          <a:blip r:embed="rId11"/>
          <a:stretch>
            <a:fillRect/>
          </a:stretch>
        </p:blipFill>
        <p:spPr>
          <a:xfrm>
            <a:off x="9481185" y="376555"/>
            <a:ext cx="2195830" cy="549275"/>
          </a:xfrm>
          <a:prstGeom prst="rect">
            <a:avLst/>
          </a:prstGeom>
        </p:spPr>
      </p:pic>
    </p:spTree>
    <p:custDataLst>
      <p:tags r:id="rId12"/>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形 3"/>
          <p:cNvPicPr>
            <a:picLocks noChangeAspect="1"/>
          </p:cNvPicPr>
          <p:nvPr>
            <p:custDataLst>
              <p:tags r:id="rId1"/>
            </p:custDataLst>
          </p:nvPr>
        </p:nvPicPr>
        <p:blipFill>
          <a:blip r:embed="rId2"/>
          <a:stretch>
            <a:fillRect/>
          </a:stretch>
        </p:blipFill>
        <p:spPr>
          <a:xfrm rot="10800000">
            <a:off x="9753003" y="2789020"/>
            <a:ext cx="993488" cy="852782"/>
          </a:xfrm>
          <a:prstGeom prst="rect">
            <a:avLst/>
          </a:prstGeom>
        </p:spPr>
      </p:pic>
      <p:pic>
        <p:nvPicPr>
          <p:cNvPr id="7" name="图形 3"/>
          <p:cNvPicPr>
            <a:picLocks noChangeAspect="1"/>
          </p:cNvPicPr>
          <p:nvPr>
            <p:custDataLst>
              <p:tags r:id="rId3"/>
            </p:custDataLst>
          </p:nvPr>
        </p:nvPicPr>
        <p:blipFill>
          <a:blip r:embed="rId2"/>
          <a:stretch>
            <a:fillRect/>
          </a:stretch>
        </p:blipFill>
        <p:spPr>
          <a:xfrm>
            <a:off x="1445509" y="2789019"/>
            <a:ext cx="993490" cy="852782"/>
          </a:xfrm>
          <a:prstGeom prst="rect">
            <a:avLst/>
          </a:prstGeom>
        </p:spPr>
      </p:pic>
      <p:cxnSp>
        <p:nvCxnSpPr>
          <p:cNvPr id="13" name="直接连接符 12"/>
          <p:cNvCxnSpPr/>
          <p:nvPr>
            <p:custDataLst>
              <p:tags r:id="rId4"/>
            </p:custDataLst>
          </p:nvPr>
        </p:nvCxnSpPr>
        <p:spPr>
          <a:xfrm>
            <a:off x="1445510" y="5890661"/>
            <a:ext cx="9300982" cy="0"/>
          </a:xfrm>
          <a:prstGeom prst="line">
            <a:avLst/>
          </a:prstGeom>
          <a:ln w="6350">
            <a:solidFill>
              <a:sysClr val="window" lastClr="FFFFFF">
                <a:lumMod val="50000"/>
                <a:alpha val="50000"/>
              </a:sysClr>
            </a:solidFill>
          </a:ln>
        </p:spPr>
        <p:style>
          <a:lnRef idx="1">
            <a:srgbClr val="4472C4"/>
          </a:lnRef>
          <a:fillRef idx="0">
            <a:srgbClr val="4472C4"/>
          </a:fillRef>
          <a:effectRef idx="0">
            <a:srgbClr val="4472C4"/>
          </a:effectRef>
          <a:fontRef idx="minor">
            <a:sysClr val="windowText" lastClr="000000"/>
          </a:fontRef>
        </p:style>
      </p:cxnSp>
      <p:cxnSp>
        <p:nvCxnSpPr>
          <p:cNvPr id="14" name="直接连接符 13"/>
          <p:cNvCxnSpPr/>
          <p:nvPr>
            <p:custDataLst>
              <p:tags r:id="rId5"/>
            </p:custDataLst>
          </p:nvPr>
        </p:nvCxnSpPr>
        <p:spPr>
          <a:xfrm>
            <a:off x="1445510" y="967339"/>
            <a:ext cx="9300982" cy="0"/>
          </a:xfrm>
          <a:prstGeom prst="line">
            <a:avLst/>
          </a:prstGeom>
          <a:ln w="6350">
            <a:solidFill>
              <a:sysClr val="window" lastClr="FFFFFF">
                <a:lumMod val="50000"/>
                <a:alpha val="50000"/>
              </a:sysClr>
            </a:solidFill>
          </a:ln>
        </p:spPr>
        <p:style>
          <a:lnRef idx="1">
            <a:srgbClr val="4472C4"/>
          </a:lnRef>
          <a:fillRef idx="0">
            <a:srgbClr val="4472C4"/>
          </a:fillRef>
          <a:effectRef idx="0">
            <a:srgbClr val="4472C4"/>
          </a:effectRef>
          <a:fontRef idx="minor">
            <a:sysClr val="windowText" lastClr="000000"/>
          </a:fontRef>
        </p:style>
      </p:cxnSp>
      <p:cxnSp>
        <p:nvCxnSpPr>
          <p:cNvPr id="27" name="直接连接符 26"/>
          <p:cNvCxnSpPr/>
          <p:nvPr>
            <p:custDataLst>
              <p:tags r:id="rId6"/>
            </p:custDataLst>
          </p:nvPr>
        </p:nvCxnSpPr>
        <p:spPr>
          <a:xfrm>
            <a:off x="6096000" y="1955800"/>
            <a:ext cx="0" cy="3175000"/>
          </a:xfrm>
          <a:prstGeom prst="line">
            <a:avLst/>
          </a:prstGeom>
          <a:ln w="12700">
            <a:solidFill>
              <a:sysClr val="window" lastClr="FFFFFF">
                <a:lumMod val="85000"/>
              </a:sysClr>
            </a:solidFill>
            <a:prstDash val="dash"/>
          </a:ln>
        </p:spPr>
        <p:style>
          <a:lnRef idx="1">
            <a:srgbClr val="4472C4"/>
          </a:lnRef>
          <a:fillRef idx="0">
            <a:srgbClr val="4472C4"/>
          </a:fillRef>
          <a:effectRef idx="0">
            <a:srgbClr val="4472C4"/>
          </a:effectRef>
          <a:fontRef idx="minor">
            <a:sysClr val="windowText" lastClr="000000"/>
          </a:fontRef>
        </p:style>
      </p:cxnSp>
      <p:sp>
        <p:nvSpPr>
          <p:cNvPr id="2" name="文本框 1"/>
          <p:cNvSpPr txBox="1"/>
          <p:nvPr>
            <p:custDataLst>
              <p:tags r:id="rId7"/>
            </p:custDataLst>
          </p:nvPr>
        </p:nvSpPr>
        <p:spPr>
          <a:xfrm>
            <a:off x="2438998" y="1711106"/>
            <a:ext cx="3545877"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低</a:t>
            </a:r>
            <a:r>
              <a:rPr lang="en-US" altLang="zh-CN"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gas</a:t>
            </a: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费</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 name="文本框 2"/>
          <p:cNvSpPr txBox="1"/>
          <p:nvPr>
            <p:custDataLst>
              <p:tags r:id="rId8"/>
            </p:custDataLst>
          </p:nvPr>
        </p:nvSpPr>
        <p:spPr>
          <a:xfrm>
            <a:off x="2438998" y="2754779"/>
            <a:ext cx="3545877" cy="377825"/>
          </a:xfrm>
          <a:prstGeom prst="rect">
            <a:avLst/>
          </a:prstGeom>
          <a:noFill/>
        </p:spPr>
        <p:txBody>
          <a:bodyPr wrap="square" tIns="0" rtlCol="0" anchor="t" anchorCtr="0">
            <a:normAutofit/>
          </a:bodyPr>
          <a:p>
            <a:pPr algn="ctr">
              <a:lnSpc>
                <a:spcPct val="120000"/>
              </a:lnSpc>
            </a:pPr>
            <a:r>
              <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rPr>
              <a:t>Low gas</a:t>
            </a:r>
            <a:endPar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29" name="文本框 28"/>
          <p:cNvSpPr txBox="1"/>
          <p:nvPr>
            <p:custDataLst>
              <p:tags r:id="rId9"/>
            </p:custDataLst>
          </p:nvPr>
        </p:nvSpPr>
        <p:spPr>
          <a:xfrm>
            <a:off x="6207125" y="1711106"/>
            <a:ext cx="3546000"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高吞吐量</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0" name="文本框 29"/>
          <p:cNvSpPr txBox="1"/>
          <p:nvPr>
            <p:custDataLst>
              <p:tags r:id="rId10"/>
            </p:custDataLst>
          </p:nvPr>
        </p:nvSpPr>
        <p:spPr>
          <a:xfrm>
            <a:off x="6207125" y="2754779"/>
            <a:ext cx="3546000" cy="377825"/>
          </a:xfrm>
          <a:prstGeom prst="rect">
            <a:avLst/>
          </a:prstGeom>
          <a:noFill/>
        </p:spPr>
        <p:txBody>
          <a:bodyPr wrap="square" tIns="0" rtlCol="0" anchor="t" anchorCtr="0">
            <a:normAutofit/>
          </a:bodyPr>
          <a:p>
            <a:pPr algn="ctr">
              <a:lnSpc>
                <a:spcPct val="120000"/>
              </a:lnSpc>
            </a:pPr>
            <a:r>
              <a:rPr lang="en-US" altLang="zh-CN" spc="150" dirty="0">
                <a:solidFill>
                  <a:sysClr val="windowText" lastClr="000000">
                    <a:lumMod val="50000"/>
                    <a:lumOff val="50000"/>
                  </a:sysClr>
                </a:solidFill>
                <a:latin typeface="微软雅黑" panose="020B0703020204020201" pitchFamily="34" charset="-122"/>
                <a:ea typeface="微软雅黑" panose="020B0703020204020201" pitchFamily="34" charset="-122"/>
              </a:rPr>
              <a:t>H</a:t>
            </a: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igh-throughput</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32" name="文本框 31"/>
          <p:cNvSpPr txBox="1"/>
          <p:nvPr>
            <p:custDataLst>
              <p:tags r:id="rId11"/>
            </p:custDataLst>
          </p:nvPr>
        </p:nvSpPr>
        <p:spPr>
          <a:xfrm>
            <a:off x="2438998" y="3690027"/>
            <a:ext cx="3545877"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快速确认</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3" name="文本框 32"/>
          <p:cNvSpPr txBox="1"/>
          <p:nvPr>
            <p:custDataLst>
              <p:tags r:id="rId12"/>
            </p:custDataLst>
          </p:nvPr>
        </p:nvSpPr>
        <p:spPr>
          <a:xfrm>
            <a:off x="2438998" y="4722858"/>
            <a:ext cx="3545877" cy="377825"/>
          </a:xfrm>
          <a:prstGeom prst="rect">
            <a:avLst/>
          </a:prstGeom>
          <a:noFill/>
        </p:spPr>
        <p:txBody>
          <a:bodyPr wrap="square" tIns="0" rtlCol="0" anchor="t" anchorCtr="0">
            <a:normAutofit/>
          </a:bodyPr>
          <a:p>
            <a:pPr algn="ctr">
              <a:lnSpc>
                <a:spcPct val="120000"/>
              </a:lnSpc>
            </a:pP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Quick confirmation</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sp>
        <p:nvSpPr>
          <p:cNvPr id="35" name="文本框 34"/>
          <p:cNvSpPr txBox="1"/>
          <p:nvPr>
            <p:custDataLst>
              <p:tags r:id="rId13"/>
            </p:custDataLst>
          </p:nvPr>
        </p:nvSpPr>
        <p:spPr>
          <a:xfrm>
            <a:off x="6207125" y="3690027"/>
            <a:ext cx="3546000" cy="977265"/>
          </a:xfrm>
          <a:prstGeom prst="rect">
            <a:avLst/>
          </a:prstGeom>
          <a:noFill/>
        </p:spPr>
        <p:txBody>
          <a:bodyPr wrap="square" rtlCol="0" anchor="b" anchorCtr="1">
            <a:normAutofit/>
          </a:bodyPr>
          <a:p>
            <a:pPr algn="ctr">
              <a:lnSpc>
                <a:spcPct val="120000"/>
              </a:lnSpc>
            </a:pPr>
            <a:r>
              <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rPr>
              <a:t>无需信任</a:t>
            </a:r>
            <a:endParaRPr lang="zh-CN" altLang="en-US" sz="4800" b="1" spc="300" dirty="0">
              <a:solidFill>
                <a:sysClr val="windowText" lastClr="000000">
                  <a:lumMod val="75000"/>
                  <a:lumOff val="25000"/>
                </a:sysClr>
              </a:solidFill>
              <a:latin typeface="微软雅黑" panose="020B0703020204020201" pitchFamily="34" charset="-122"/>
              <a:ea typeface="微软雅黑" panose="020B0703020204020201" pitchFamily="34" charset="-122"/>
            </a:endParaRPr>
          </a:p>
        </p:txBody>
      </p:sp>
      <p:sp>
        <p:nvSpPr>
          <p:cNvPr id="36" name="文本框 35"/>
          <p:cNvSpPr txBox="1"/>
          <p:nvPr>
            <p:custDataLst>
              <p:tags r:id="rId14"/>
            </p:custDataLst>
          </p:nvPr>
        </p:nvSpPr>
        <p:spPr>
          <a:xfrm>
            <a:off x="6207125" y="4722858"/>
            <a:ext cx="3546000" cy="377825"/>
          </a:xfrm>
          <a:prstGeom prst="rect">
            <a:avLst/>
          </a:prstGeom>
          <a:noFill/>
        </p:spPr>
        <p:txBody>
          <a:bodyPr wrap="square" tIns="0" rtlCol="0" anchor="t" anchorCtr="0">
            <a:normAutofit/>
          </a:bodyPr>
          <a:p>
            <a:pPr algn="ctr">
              <a:lnSpc>
                <a:spcPct val="120000"/>
              </a:lnSpc>
            </a:pPr>
            <a:r>
              <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rPr>
              <a:t>Trustless bridge</a:t>
            </a:r>
            <a:endParaRPr lang="zh-CN" altLang="en-US" spc="150" dirty="0">
              <a:solidFill>
                <a:sysClr val="windowText" lastClr="000000">
                  <a:lumMod val="50000"/>
                  <a:lumOff val="50000"/>
                </a:sysClr>
              </a:solidFill>
              <a:latin typeface="微软雅黑" panose="020B0703020204020201" pitchFamily="34" charset="-122"/>
              <a:ea typeface="微软雅黑" panose="020B0703020204020201" pitchFamily="34" charset="-122"/>
            </a:endParaRPr>
          </a:p>
        </p:txBody>
      </p:sp>
      <p:cxnSp>
        <p:nvCxnSpPr>
          <p:cNvPr id="15" name="直接连接符 14"/>
          <p:cNvCxnSpPr/>
          <p:nvPr>
            <p:custDataLst>
              <p:tags r:id="rId15"/>
            </p:custDataLst>
          </p:nvPr>
        </p:nvCxnSpPr>
        <p:spPr>
          <a:xfrm>
            <a:off x="2562225" y="3480601"/>
            <a:ext cx="7067550" cy="0"/>
          </a:xfrm>
          <a:prstGeom prst="line">
            <a:avLst/>
          </a:prstGeom>
          <a:ln w="12700">
            <a:solidFill>
              <a:sysClr val="window" lastClr="FFFFFF">
                <a:lumMod val="85000"/>
              </a:sysClr>
            </a:solidFill>
            <a:prstDash val="dash"/>
          </a:ln>
        </p:spPr>
        <p:style>
          <a:lnRef idx="1">
            <a:srgbClr val="4472C4"/>
          </a:lnRef>
          <a:fillRef idx="0">
            <a:srgbClr val="4472C4"/>
          </a:fillRef>
          <a:effectRef idx="0">
            <a:srgbClr val="4472C4"/>
          </a:effectRef>
          <a:fontRef idx="minor">
            <a:sysClr val="windowText" lastClr="000000"/>
          </a:fontRef>
        </p:style>
      </p:cxnSp>
      <p:sp>
        <p:nvSpPr>
          <p:cNvPr id="4" name="文本框 3"/>
          <p:cNvSpPr txBox="1"/>
          <p:nvPr/>
        </p:nvSpPr>
        <p:spPr>
          <a:xfrm>
            <a:off x="168910" y="332740"/>
            <a:ext cx="3547110" cy="583565"/>
          </a:xfrm>
          <a:prstGeom prst="rect">
            <a:avLst/>
          </a:prstGeom>
          <a:noFill/>
        </p:spPr>
        <p:txBody>
          <a:bodyPr wrap="none" rtlCol="0">
            <a:spAutoFit/>
          </a:bodyPr>
          <a:p>
            <a:r>
              <a:rPr lang="zh-CN" altLang="en-US" sz="3200" b="1">
                <a:solidFill>
                  <a:schemeClr val="tx1"/>
                </a:solidFill>
              </a:rPr>
              <a:t>基于</a:t>
            </a:r>
            <a:r>
              <a:rPr lang="en-US" altLang="zh-CN" sz="3200" b="1">
                <a:solidFill>
                  <a:schemeClr val="tx1"/>
                </a:solidFill>
              </a:rPr>
              <a:t>Aurora</a:t>
            </a:r>
            <a:r>
              <a:rPr lang="zh-CN" altLang="en-US" sz="3200" b="1">
                <a:solidFill>
                  <a:schemeClr val="tx1"/>
                </a:solidFill>
              </a:rPr>
              <a:t>的优势</a:t>
            </a:r>
            <a:endParaRPr lang="zh-CN" altLang="en-US" sz="3200" b="1">
              <a:solidFill>
                <a:schemeClr val="tx1"/>
              </a:solidFill>
            </a:endParaRPr>
          </a:p>
        </p:txBody>
      </p:sp>
      <p:pic>
        <p:nvPicPr>
          <p:cNvPr id="9" name="图片 8" descr="资源 7@3x"/>
          <p:cNvPicPr>
            <a:picLocks noChangeAspect="1"/>
          </p:cNvPicPr>
          <p:nvPr/>
        </p:nvPicPr>
        <p:blipFill>
          <a:blip r:embed="rId16"/>
          <a:stretch>
            <a:fillRect/>
          </a:stretch>
        </p:blipFill>
        <p:spPr>
          <a:xfrm>
            <a:off x="9481185" y="376555"/>
            <a:ext cx="2195830" cy="549275"/>
          </a:xfrm>
          <a:prstGeom prst="rect">
            <a:avLst/>
          </a:prstGeom>
        </p:spPr>
      </p:pic>
    </p:spTree>
    <p:custDataLst>
      <p:tags r:id="rId1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Box 5"/>
          <p:cNvSpPr txBox="1"/>
          <p:nvPr>
            <p:custDataLst>
              <p:tags r:id="rId1"/>
            </p:custDataLst>
          </p:nvPr>
        </p:nvSpPr>
        <p:spPr>
          <a:xfrm>
            <a:off x="450850" y="385445"/>
            <a:ext cx="11290300" cy="565150"/>
          </a:xfrm>
          <a:prstGeom prst="rect">
            <a:avLst/>
          </a:prstGeom>
          <a:noFill/>
        </p:spPr>
        <p:txBody>
          <a:bodyPr wrap="square" rtlCol="0" anchor="ctr" anchorCtr="0">
            <a:noAutofit/>
          </a:bodyPr>
          <a:lstStyle/>
          <a:p>
            <a:pPr>
              <a:lnSpc>
                <a:spcPct val="120000"/>
              </a:lnSpc>
            </a:pPr>
            <a:r>
              <a:rPr lang="zh-CN" altLang="en-US" sz="3200" b="1" spc="300" dirty="0">
                <a:latin typeface="微软雅黑" panose="020B0703020204020201" pitchFamily="34" charset="-122"/>
                <a:ea typeface="微软雅黑" panose="020B0703020204020201" pitchFamily="34" charset="-122"/>
              </a:rPr>
              <a:t>研究背景</a:t>
            </a:r>
            <a:endParaRPr lang="zh-CN" altLang="en-US" sz="3200" b="1" spc="300" dirty="0">
              <a:latin typeface="微软雅黑" panose="020B0703020204020201" pitchFamily="34" charset="-122"/>
              <a:ea typeface="微软雅黑" panose="020B0703020204020201" pitchFamily="34" charset="-122"/>
            </a:endParaRPr>
          </a:p>
        </p:txBody>
      </p:sp>
      <p:sp>
        <p:nvSpPr>
          <p:cNvPr id="25" name="Rectangle 4"/>
          <p:cNvSpPr/>
          <p:nvPr>
            <p:custDataLst>
              <p:tags r:id="rId2"/>
            </p:custDataLst>
          </p:nvPr>
        </p:nvSpPr>
        <p:spPr>
          <a:xfrm>
            <a:off x="1343092" y="1786817"/>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29" name="Rectangle 7"/>
          <p:cNvSpPr/>
          <p:nvPr>
            <p:custDataLst>
              <p:tags r:id="rId3"/>
            </p:custDataLst>
          </p:nvPr>
        </p:nvSpPr>
        <p:spPr>
          <a:xfrm>
            <a:off x="1613425" y="4291271"/>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2" name="Rectangle 16"/>
          <p:cNvSpPr/>
          <p:nvPr>
            <p:custDataLst>
              <p:tags r:id="rId4"/>
            </p:custDataLst>
          </p:nvPr>
        </p:nvSpPr>
        <p:spPr>
          <a:xfrm>
            <a:off x="9091824" y="4523257"/>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cxnSp>
        <p:nvCxnSpPr>
          <p:cNvPr id="33" name="Curved Connector 19"/>
          <p:cNvCxnSpPr>
            <a:stCxn id="25" idx="3"/>
            <a:endCxn id="36" idx="1"/>
          </p:cNvCxnSpPr>
          <p:nvPr>
            <p:custDataLst>
              <p:tags r:id="rId5"/>
            </p:custDataLst>
          </p:nvPr>
        </p:nvCxnSpPr>
        <p:spPr>
          <a:xfrm>
            <a:off x="2953397" y="2591969"/>
            <a:ext cx="1242116" cy="1331805"/>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cxnSp>
        <p:nvCxnSpPr>
          <p:cNvPr id="34" name="Curved Connector 22"/>
          <p:cNvCxnSpPr>
            <a:stCxn id="29" idx="3"/>
            <a:endCxn id="36" idx="1"/>
          </p:cNvCxnSpPr>
          <p:nvPr>
            <p:custDataLst>
              <p:tags r:id="rId6"/>
            </p:custDataLst>
          </p:nvPr>
        </p:nvCxnSpPr>
        <p:spPr>
          <a:xfrm flipV="1">
            <a:off x="3223730" y="3923774"/>
            <a:ext cx="971783" cy="1172649"/>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cxnSp>
        <p:nvCxnSpPr>
          <p:cNvPr id="35" name="Curved Connector 25"/>
          <p:cNvCxnSpPr>
            <a:stCxn id="37" idx="3"/>
            <a:endCxn id="32" idx="1"/>
          </p:cNvCxnSpPr>
          <p:nvPr>
            <p:custDataLst>
              <p:tags r:id="rId7"/>
            </p:custDataLst>
          </p:nvPr>
        </p:nvCxnSpPr>
        <p:spPr>
          <a:xfrm>
            <a:off x="7996487" y="3923774"/>
            <a:ext cx="1095337" cy="1404635"/>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sp>
        <p:nvSpPr>
          <p:cNvPr id="36" name="Rectangle 10"/>
          <p:cNvSpPr/>
          <p:nvPr>
            <p:custDataLst>
              <p:tags r:id="rId8"/>
            </p:custDataLst>
          </p:nvPr>
        </p:nvSpPr>
        <p:spPr>
          <a:xfrm>
            <a:off x="4195513" y="3118622"/>
            <a:ext cx="1610305" cy="1610304"/>
          </a:xfrm>
          <a:prstGeom prst="rect">
            <a:avLst/>
          </a:prstGeom>
          <a:solidFill>
            <a:srgbClr val="2196F3"/>
          </a:solidFill>
          <a:ln w="25400">
            <a:no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7" name="Rectangle 13"/>
          <p:cNvSpPr/>
          <p:nvPr>
            <p:custDataLst>
              <p:tags r:id="rId9"/>
            </p:custDataLst>
          </p:nvPr>
        </p:nvSpPr>
        <p:spPr>
          <a:xfrm>
            <a:off x="6386182" y="3118622"/>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sp>
        <p:nvSpPr>
          <p:cNvPr id="38" name="Rectangle 16"/>
          <p:cNvSpPr/>
          <p:nvPr>
            <p:custDataLst>
              <p:tags r:id="rId10"/>
            </p:custDataLst>
          </p:nvPr>
        </p:nvSpPr>
        <p:spPr>
          <a:xfrm>
            <a:off x="9363384" y="1931502"/>
            <a:ext cx="1610305" cy="1610304"/>
          </a:xfrm>
          <a:prstGeom prst="rect">
            <a:avLst/>
          </a:prstGeom>
          <a:solidFill>
            <a:srgbClr val="FFFFFF"/>
          </a:solidFill>
          <a:ln w="25400">
            <a:solidFill>
              <a:srgbClr val="222222"/>
            </a:solidFill>
          </a:ln>
        </p:spPr>
        <p:style>
          <a:lnRef idx="2">
            <a:srgbClr val="FFFFFF">
              <a:hueOff val="0"/>
              <a:satOff val="0"/>
              <a:lumOff val="0"/>
              <a:alphaOff val="0"/>
            </a:srgbClr>
          </a:lnRef>
          <a:fillRef idx="1">
            <a:srgbClr val="2196F3">
              <a:hueOff val="0"/>
              <a:satOff val="0"/>
              <a:lumOff val="0"/>
              <a:alphaOff val="0"/>
            </a:srgbClr>
          </a:fillRef>
          <a:effectRef idx="0">
            <a:srgbClr val="2196F3">
              <a:hueOff val="0"/>
              <a:satOff val="0"/>
              <a:lumOff val="0"/>
              <a:alphaOff val="0"/>
            </a:srgbClr>
          </a:effectRef>
          <a:fontRef idx="minor">
            <a:srgbClr val="FFFFFF"/>
          </a:fontRef>
        </p:style>
        <p:txBody>
          <a:bodyPr spcFirstLastPara="0" vert="horz" wrap="square" lIns="0" tIns="0" rIns="0" bIns="0" numCol="1" spcCol="1270" anchor="ctr" anchorCtr="0">
            <a:noAutofit/>
          </a:bodyPr>
          <a:lstStyle/>
          <a:p>
            <a:pPr algn="ctr" defTabSz="1555750">
              <a:lnSpc>
                <a:spcPct val="110000"/>
              </a:lnSpc>
              <a:spcBef>
                <a:spcPct val="0"/>
              </a:spcBef>
            </a:pPr>
            <a:endParaRPr kumimoji="1" lang="en-US" sz="2400" dirty="0">
              <a:solidFill>
                <a:srgbClr val="2196F3"/>
              </a:solidFill>
              <a:latin typeface="微软雅黑" panose="020B0703020204020201" pitchFamily="34" charset="-122"/>
              <a:ea typeface="微软雅黑" panose="020B0703020204020201" pitchFamily="34" charset="-122"/>
            </a:endParaRPr>
          </a:p>
        </p:txBody>
      </p:sp>
      <p:cxnSp>
        <p:nvCxnSpPr>
          <p:cNvPr id="39" name="Curved Connector 25"/>
          <p:cNvCxnSpPr>
            <a:stCxn id="37" idx="3"/>
            <a:endCxn id="38" idx="1"/>
          </p:cNvCxnSpPr>
          <p:nvPr>
            <p:custDataLst>
              <p:tags r:id="rId11"/>
            </p:custDataLst>
          </p:nvPr>
        </p:nvCxnSpPr>
        <p:spPr>
          <a:xfrm flipV="1">
            <a:off x="7996487" y="2736654"/>
            <a:ext cx="1366897" cy="1187120"/>
          </a:xfrm>
          <a:prstGeom prst="curvedConnector3">
            <a:avLst>
              <a:gd name="adj1" fmla="val 50000"/>
            </a:avLst>
          </a:prstGeom>
          <a:ln w="6350">
            <a:solidFill>
              <a:srgbClr val="222222"/>
            </a:solidFill>
            <a:prstDash val="dash"/>
          </a:ln>
        </p:spPr>
        <p:style>
          <a:lnRef idx="1">
            <a:srgbClr val="2196F3"/>
          </a:lnRef>
          <a:fillRef idx="0">
            <a:srgbClr val="2196F3"/>
          </a:fillRef>
          <a:effectRef idx="0">
            <a:srgbClr val="2196F3"/>
          </a:effectRef>
          <a:fontRef idx="minor">
            <a:srgbClr val="222222"/>
          </a:fontRef>
        </p:style>
      </p:cxnSp>
      <p:sp>
        <p:nvSpPr>
          <p:cNvPr id="131" name="任意多边形: 形状 130"/>
          <p:cNvSpPr/>
          <p:nvPr>
            <p:custDataLst>
              <p:tags r:id="rId12"/>
            </p:custDataLst>
          </p:nvPr>
        </p:nvSpPr>
        <p:spPr>
          <a:xfrm>
            <a:off x="4697413" y="3508922"/>
            <a:ext cx="432000" cy="426600"/>
          </a:xfrm>
          <a:custGeom>
            <a:avLst/>
            <a:gdLst>
              <a:gd name="connsiteX0" fmla="*/ 209250 w 432000"/>
              <a:gd name="connsiteY0" fmla="*/ 249059 h 426600"/>
              <a:gd name="connsiteX1" fmla="*/ 170775 w 432000"/>
              <a:gd name="connsiteY1" fmla="*/ 304425 h 426600"/>
              <a:gd name="connsiteX2" fmla="*/ 64800 w 432000"/>
              <a:gd name="connsiteY2" fmla="*/ 249335 h 426600"/>
              <a:gd name="connsiteX3" fmla="*/ 64800 w 432000"/>
              <a:gd name="connsiteY3" fmla="*/ 332775 h 426600"/>
              <a:gd name="connsiteX4" fmla="*/ 209250 w 432000"/>
              <a:gd name="connsiteY4" fmla="*/ 408224 h 426600"/>
              <a:gd name="connsiteX5" fmla="*/ 222750 w 432000"/>
              <a:gd name="connsiteY5" fmla="*/ 248375 h 426600"/>
              <a:gd name="connsiteX6" fmla="*/ 222750 w 432000"/>
              <a:gd name="connsiteY6" fmla="*/ 408224 h 426600"/>
              <a:gd name="connsiteX7" fmla="*/ 367200 w 432000"/>
              <a:gd name="connsiteY7" fmla="*/ 332775 h 426600"/>
              <a:gd name="connsiteX8" fmla="*/ 367200 w 432000"/>
              <a:gd name="connsiteY8" fmla="*/ 249553 h 426600"/>
              <a:gd name="connsiteX9" fmla="*/ 261225 w 432000"/>
              <a:gd name="connsiteY9" fmla="*/ 304425 h 426600"/>
              <a:gd name="connsiteX10" fmla="*/ 288900 w 432000"/>
              <a:gd name="connsiteY10" fmla="*/ 167400 h 426600"/>
              <a:gd name="connsiteX11" fmla="*/ 288900 w 432000"/>
              <a:gd name="connsiteY11" fmla="*/ 181966 h 426600"/>
              <a:gd name="connsiteX12" fmla="*/ 314781 w 432000"/>
              <a:gd name="connsiteY12" fmla="*/ 168512 h 426600"/>
              <a:gd name="connsiteX13" fmla="*/ 316913 w 432000"/>
              <a:gd name="connsiteY13" fmla="*/ 167400 h 426600"/>
              <a:gd name="connsiteX14" fmla="*/ 115755 w 432000"/>
              <a:gd name="connsiteY14" fmla="*/ 167400 h 426600"/>
              <a:gd name="connsiteX15" fmla="*/ 156600 w 432000"/>
              <a:gd name="connsiteY15" fmla="*/ 188633 h 426600"/>
              <a:gd name="connsiteX16" fmla="*/ 156600 w 432000"/>
              <a:gd name="connsiteY16" fmla="*/ 167400 h 426600"/>
              <a:gd name="connsiteX17" fmla="*/ 371977 w 432000"/>
              <a:gd name="connsiteY17" fmla="*/ 153975 h 426600"/>
              <a:gd name="connsiteX18" fmla="*/ 318642 w 432000"/>
              <a:gd name="connsiteY18" fmla="*/ 181647 h 426600"/>
              <a:gd name="connsiteX19" fmla="*/ 225450 w 432000"/>
              <a:gd name="connsiteY19" fmla="*/ 230175 h 426600"/>
              <a:gd name="connsiteX20" fmla="*/ 265275 w 432000"/>
              <a:gd name="connsiteY20" fmla="*/ 287550 h 426600"/>
              <a:gd name="connsiteX21" fmla="*/ 411750 w 432000"/>
              <a:gd name="connsiteY21" fmla="*/ 211275 h 426600"/>
              <a:gd name="connsiteX22" fmla="*/ 60023 w 432000"/>
              <a:gd name="connsiteY22" fmla="*/ 153975 h 426600"/>
              <a:gd name="connsiteX23" fmla="*/ 20250 w 432000"/>
              <a:gd name="connsiteY23" fmla="*/ 211275 h 426600"/>
              <a:gd name="connsiteX24" fmla="*/ 166725 w 432000"/>
              <a:gd name="connsiteY24" fmla="*/ 287550 h 426600"/>
              <a:gd name="connsiteX25" fmla="*/ 206550 w 432000"/>
              <a:gd name="connsiteY25" fmla="*/ 230175 h 426600"/>
              <a:gd name="connsiteX26" fmla="*/ 113359 w 432000"/>
              <a:gd name="connsiteY26" fmla="*/ 181647 h 426600"/>
              <a:gd name="connsiteX27" fmla="*/ 288900 w 432000"/>
              <a:gd name="connsiteY27" fmla="*/ 147150 h 426600"/>
              <a:gd name="connsiteX28" fmla="*/ 288900 w 432000"/>
              <a:gd name="connsiteY28" fmla="*/ 153900 h 426600"/>
              <a:gd name="connsiteX29" fmla="*/ 309150 w 432000"/>
              <a:gd name="connsiteY29" fmla="*/ 153900 h 426600"/>
              <a:gd name="connsiteX30" fmla="*/ 309150 w 432000"/>
              <a:gd name="connsiteY30" fmla="*/ 147150 h 426600"/>
              <a:gd name="connsiteX31" fmla="*/ 123525 w 432000"/>
              <a:gd name="connsiteY31" fmla="*/ 147150 h 426600"/>
              <a:gd name="connsiteX32" fmla="*/ 123525 w 432000"/>
              <a:gd name="connsiteY32" fmla="*/ 153900 h 426600"/>
              <a:gd name="connsiteX33" fmla="*/ 156600 w 432000"/>
              <a:gd name="connsiteY33" fmla="*/ 153900 h 426600"/>
              <a:gd name="connsiteX34" fmla="*/ 156600 w 432000"/>
              <a:gd name="connsiteY34" fmla="*/ 147150 h 426600"/>
              <a:gd name="connsiteX35" fmla="*/ 149850 w 432000"/>
              <a:gd name="connsiteY35" fmla="*/ 147150 h 426600"/>
              <a:gd name="connsiteX36" fmla="*/ 299025 w 432000"/>
              <a:gd name="connsiteY36" fmla="*/ 94500 h 426600"/>
              <a:gd name="connsiteX37" fmla="*/ 295650 w 432000"/>
              <a:gd name="connsiteY37" fmla="*/ 97875 h 426600"/>
              <a:gd name="connsiteX38" fmla="*/ 299025 w 432000"/>
              <a:gd name="connsiteY38" fmla="*/ 101250 h 426600"/>
              <a:gd name="connsiteX39" fmla="*/ 302400 w 432000"/>
              <a:gd name="connsiteY39" fmla="*/ 97875 h 426600"/>
              <a:gd name="connsiteX40" fmla="*/ 299025 w 432000"/>
              <a:gd name="connsiteY40" fmla="*/ 94500 h 426600"/>
              <a:gd name="connsiteX41" fmla="*/ 195750 w 432000"/>
              <a:gd name="connsiteY41" fmla="*/ 76178 h 426600"/>
              <a:gd name="connsiteX42" fmla="*/ 195750 w 432000"/>
              <a:gd name="connsiteY42" fmla="*/ 208985 h 426600"/>
              <a:gd name="connsiteX43" fmla="*/ 209250 w 432000"/>
              <a:gd name="connsiteY43" fmla="*/ 216003 h 426600"/>
              <a:gd name="connsiteX44" fmla="*/ 209250 w 432000"/>
              <a:gd name="connsiteY44" fmla="*/ 87750 h 426600"/>
              <a:gd name="connsiteX45" fmla="*/ 222750 w 432000"/>
              <a:gd name="connsiteY45" fmla="*/ 87750 h 426600"/>
              <a:gd name="connsiteX46" fmla="*/ 222750 w 432000"/>
              <a:gd name="connsiteY46" fmla="*/ 216354 h 426600"/>
              <a:gd name="connsiteX47" fmla="*/ 236250 w 432000"/>
              <a:gd name="connsiteY47" fmla="*/ 209336 h 426600"/>
              <a:gd name="connsiteX48" fmla="*/ 236250 w 432000"/>
              <a:gd name="connsiteY48" fmla="*/ 76178 h 426600"/>
              <a:gd name="connsiteX49" fmla="*/ 216000 w 432000"/>
              <a:gd name="connsiteY49" fmla="*/ 81000 h 426600"/>
              <a:gd name="connsiteX50" fmla="*/ 305775 w 432000"/>
              <a:gd name="connsiteY50" fmla="*/ 62944 h 426600"/>
              <a:gd name="connsiteX51" fmla="*/ 305775 w 432000"/>
              <a:gd name="connsiteY51" fmla="*/ 83082 h 426600"/>
              <a:gd name="connsiteX52" fmla="*/ 311007 w 432000"/>
              <a:gd name="connsiteY52" fmla="*/ 85219 h 426600"/>
              <a:gd name="connsiteX53" fmla="*/ 315900 w 432000"/>
              <a:gd name="connsiteY53" fmla="*/ 97200 h 426600"/>
              <a:gd name="connsiteX54" fmla="*/ 299025 w 432000"/>
              <a:gd name="connsiteY54" fmla="*/ 114075 h 426600"/>
              <a:gd name="connsiteX55" fmla="*/ 282150 w 432000"/>
              <a:gd name="connsiteY55" fmla="*/ 97200 h 426600"/>
              <a:gd name="connsiteX56" fmla="*/ 287044 w 432000"/>
              <a:gd name="connsiteY56" fmla="*/ 85219 h 426600"/>
              <a:gd name="connsiteX57" fmla="*/ 292275 w 432000"/>
              <a:gd name="connsiteY57" fmla="*/ 83082 h 426600"/>
              <a:gd name="connsiteX58" fmla="*/ 292275 w 432000"/>
              <a:gd name="connsiteY58" fmla="*/ 64281 h 426600"/>
              <a:gd name="connsiteX59" fmla="*/ 276075 w 432000"/>
              <a:gd name="connsiteY59" fmla="*/ 98550 h 426600"/>
              <a:gd name="connsiteX60" fmla="*/ 286875 w 432000"/>
              <a:gd name="connsiteY60" fmla="*/ 133650 h 426600"/>
              <a:gd name="connsiteX61" fmla="*/ 310500 w 432000"/>
              <a:gd name="connsiteY61" fmla="*/ 133650 h 426600"/>
              <a:gd name="connsiteX62" fmla="*/ 321300 w 432000"/>
              <a:gd name="connsiteY62" fmla="*/ 97875 h 426600"/>
              <a:gd name="connsiteX63" fmla="*/ 133650 w 432000"/>
              <a:gd name="connsiteY63" fmla="*/ 59400 h 426600"/>
              <a:gd name="connsiteX64" fmla="*/ 116775 w 432000"/>
              <a:gd name="connsiteY64" fmla="*/ 92475 h 426600"/>
              <a:gd name="connsiteX65" fmla="*/ 127575 w 432000"/>
              <a:gd name="connsiteY65" fmla="*/ 134325 h 426600"/>
              <a:gd name="connsiteX66" fmla="*/ 149850 w 432000"/>
              <a:gd name="connsiteY66" fmla="*/ 134325 h 426600"/>
              <a:gd name="connsiteX67" fmla="*/ 149850 w 432000"/>
              <a:gd name="connsiteY67" fmla="*/ 133650 h 426600"/>
              <a:gd name="connsiteX68" fmla="*/ 149175 w 432000"/>
              <a:gd name="connsiteY68" fmla="*/ 133650 h 426600"/>
              <a:gd name="connsiteX69" fmla="*/ 156600 w 432000"/>
              <a:gd name="connsiteY69" fmla="*/ 115425 h 426600"/>
              <a:gd name="connsiteX70" fmla="*/ 147825 w 432000"/>
              <a:gd name="connsiteY70" fmla="*/ 98550 h 426600"/>
              <a:gd name="connsiteX71" fmla="*/ 132300 w 432000"/>
              <a:gd name="connsiteY71" fmla="*/ 70200 h 426600"/>
              <a:gd name="connsiteX72" fmla="*/ 133650 w 432000"/>
              <a:gd name="connsiteY72" fmla="*/ 59400 h 426600"/>
              <a:gd name="connsiteX73" fmla="*/ 216000 w 432000"/>
              <a:gd name="connsiteY73" fmla="*/ 37800 h 426600"/>
              <a:gd name="connsiteX74" fmla="*/ 197552 w 432000"/>
              <a:gd name="connsiteY74" fmla="*/ 63012 h 426600"/>
              <a:gd name="connsiteX75" fmla="*/ 216000 w 432000"/>
              <a:gd name="connsiteY75" fmla="*/ 67500 h 426600"/>
              <a:gd name="connsiteX76" fmla="*/ 234448 w 432000"/>
              <a:gd name="connsiteY76" fmla="*/ 63012 h 426600"/>
              <a:gd name="connsiteX77" fmla="*/ 170100 w 432000"/>
              <a:gd name="connsiteY77" fmla="*/ 0 h 426600"/>
              <a:gd name="connsiteX78" fmla="*/ 194400 w 432000"/>
              <a:gd name="connsiteY78" fmla="*/ 28350 h 426600"/>
              <a:gd name="connsiteX79" fmla="*/ 184275 w 432000"/>
              <a:gd name="connsiteY79" fmla="*/ 36450 h 426600"/>
              <a:gd name="connsiteX80" fmla="*/ 166725 w 432000"/>
              <a:gd name="connsiteY80" fmla="*/ 16200 h 426600"/>
              <a:gd name="connsiteX81" fmla="*/ 20925 w 432000"/>
              <a:gd name="connsiteY81" fmla="*/ 92475 h 426600"/>
              <a:gd name="connsiteX82" fmla="*/ 59210 w 432000"/>
              <a:gd name="connsiteY82" fmla="*/ 136805 h 426600"/>
              <a:gd name="connsiteX83" fmla="*/ 93592 w 432000"/>
              <a:gd name="connsiteY83" fmla="*/ 118924 h 426600"/>
              <a:gd name="connsiteX84" fmla="*/ 96864 w 432000"/>
              <a:gd name="connsiteY84" fmla="*/ 125215 h 426600"/>
              <a:gd name="connsiteX85" fmla="*/ 99900 w 432000"/>
              <a:gd name="connsiteY85" fmla="*/ 130950 h 426600"/>
              <a:gd name="connsiteX86" fmla="*/ 79624 w 432000"/>
              <a:gd name="connsiteY86" fmla="*/ 141405 h 426600"/>
              <a:gd name="connsiteX87" fmla="*/ 72688 w 432000"/>
              <a:gd name="connsiteY87" fmla="*/ 145012 h 426600"/>
              <a:gd name="connsiteX88" fmla="*/ 110025 w 432000"/>
              <a:gd name="connsiteY88" fmla="*/ 164421 h 426600"/>
              <a:gd name="connsiteX89" fmla="*/ 110025 w 432000"/>
              <a:gd name="connsiteY89" fmla="*/ 134325 h 426600"/>
              <a:gd name="connsiteX90" fmla="*/ 113264 w 432000"/>
              <a:gd name="connsiteY90" fmla="*/ 134325 h 426600"/>
              <a:gd name="connsiteX91" fmla="*/ 105722 w 432000"/>
              <a:gd name="connsiteY91" fmla="*/ 118378 h 426600"/>
              <a:gd name="connsiteX92" fmla="*/ 103275 w 432000"/>
              <a:gd name="connsiteY92" fmla="*/ 92475 h 426600"/>
              <a:gd name="connsiteX93" fmla="*/ 150525 w 432000"/>
              <a:gd name="connsiteY93" fmla="*/ 40500 h 426600"/>
              <a:gd name="connsiteX94" fmla="*/ 150525 w 432000"/>
              <a:gd name="connsiteY94" fmla="*/ 41175 h 426600"/>
              <a:gd name="connsiteX95" fmla="*/ 162000 w 432000"/>
              <a:gd name="connsiteY95" fmla="*/ 44550 h 426600"/>
              <a:gd name="connsiteX96" fmla="*/ 155250 w 432000"/>
              <a:gd name="connsiteY96" fmla="*/ 56025 h 426600"/>
              <a:gd name="connsiteX97" fmla="*/ 150525 w 432000"/>
              <a:gd name="connsiteY97" fmla="*/ 54675 h 426600"/>
              <a:gd name="connsiteX98" fmla="*/ 150525 w 432000"/>
              <a:gd name="connsiteY98" fmla="*/ 54000 h 426600"/>
              <a:gd name="connsiteX99" fmla="*/ 145125 w 432000"/>
              <a:gd name="connsiteY99" fmla="*/ 70200 h 426600"/>
              <a:gd name="connsiteX100" fmla="*/ 154575 w 432000"/>
              <a:gd name="connsiteY100" fmla="*/ 87075 h 426600"/>
              <a:gd name="connsiteX101" fmla="*/ 170100 w 432000"/>
              <a:gd name="connsiteY101" fmla="*/ 115425 h 426600"/>
              <a:gd name="connsiteX102" fmla="*/ 163316 w 432000"/>
              <a:gd name="connsiteY102" fmla="*/ 134325 h 426600"/>
              <a:gd name="connsiteX103" fmla="*/ 169425 w 432000"/>
              <a:gd name="connsiteY103" fmla="*/ 134325 h 426600"/>
              <a:gd name="connsiteX104" fmla="*/ 169425 w 432000"/>
              <a:gd name="connsiteY104" fmla="*/ 167400 h 426600"/>
              <a:gd name="connsiteX105" fmla="*/ 170100 w 432000"/>
              <a:gd name="connsiteY105" fmla="*/ 167400 h 426600"/>
              <a:gd name="connsiteX106" fmla="*/ 170100 w 432000"/>
              <a:gd name="connsiteY106" fmla="*/ 193725 h 426600"/>
              <a:gd name="connsiteX107" fmla="*/ 166396 w 432000"/>
              <a:gd name="connsiteY107" fmla="*/ 193725 h 426600"/>
              <a:gd name="connsiteX108" fmla="*/ 182925 w 432000"/>
              <a:gd name="connsiteY108" fmla="*/ 202318 h 426600"/>
              <a:gd name="connsiteX109" fmla="*/ 182925 w 432000"/>
              <a:gd name="connsiteY109" fmla="*/ 61425 h 426600"/>
              <a:gd name="connsiteX110" fmla="*/ 209250 w 432000"/>
              <a:gd name="connsiteY110" fmla="*/ 24355 h 426600"/>
              <a:gd name="connsiteX111" fmla="*/ 209250 w 432000"/>
              <a:gd name="connsiteY111" fmla="*/ 14850 h 426600"/>
              <a:gd name="connsiteX112" fmla="*/ 216000 w 432000"/>
              <a:gd name="connsiteY112" fmla="*/ 14850 h 426600"/>
              <a:gd name="connsiteX113" fmla="*/ 222750 w 432000"/>
              <a:gd name="connsiteY113" fmla="*/ 14850 h 426600"/>
              <a:gd name="connsiteX114" fmla="*/ 222750 w 432000"/>
              <a:gd name="connsiteY114" fmla="*/ 24355 h 426600"/>
              <a:gd name="connsiteX115" fmla="*/ 249075 w 432000"/>
              <a:gd name="connsiteY115" fmla="*/ 61425 h 426600"/>
              <a:gd name="connsiteX116" fmla="*/ 249075 w 432000"/>
              <a:gd name="connsiteY116" fmla="*/ 202669 h 426600"/>
              <a:gd name="connsiteX117" fmla="*/ 277966 w 432000"/>
              <a:gd name="connsiteY117" fmla="*/ 187650 h 426600"/>
              <a:gd name="connsiteX118" fmla="*/ 275400 w 432000"/>
              <a:gd name="connsiteY118" fmla="*/ 187650 h 426600"/>
              <a:gd name="connsiteX119" fmla="*/ 275400 w 432000"/>
              <a:gd name="connsiteY119" fmla="*/ 167400 h 426600"/>
              <a:gd name="connsiteX120" fmla="*/ 275400 w 432000"/>
              <a:gd name="connsiteY120" fmla="*/ 140635 h 426600"/>
              <a:gd name="connsiteX121" fmla="*/ 261900 w 432000"/>
              <a:gd name="connsiteY121" fmla="*/ 97200 h 426600"/>
              <a:gd name="connsiteX122" fmla="*/ 285525 w 432000"/>
              <a:gd name="connsiteY122" fmla="*/ 47925 h 426600"/>
              <a:gd name="connsiteX123" fmla="*/ 313875 w 432000"/>
              <a:gd name="connsiteY123" fmla="*/ 47925 h 426600"/>
              <a:gd name="connsiteX124" fmla="*/ 335475 w 432000"/>
              <a:gd name="connsiteY124" fmla="*/ 97200 h 426600"/>
              <a:gd name="connsiteX125" fmla="*/ 321975 w 432000"/>
              <a:gd name="connsiteY125" fmla="*/ 142609 h 426600"/>
              <a:gd name="connsiteX126" fmla="*/ 321975 w 432000"/>
              <a:gd name="connsiteY126" fmla="*/ 164759 h 426600"/>
              <a:gd name="connsiteX127" fmla="*/ 359806 w 432000"/>
              <a:gd name="connsiteY127" fmla="*/ 145021 h 426600"/>
              <a:gd name="connsiteX128" fmla="*/ 359385 w 432000"/>
              <a:gd name="connsiteY128" fmla="*/ 144802 h 426600"/>
              <a:gd name="connsiteX129" fmla="*/ 332100 w 432000"/>
              <a:gd name="connsiteY129" fmla="*/ 130950 h 426600"/>
              <a:gd name="connsiteX130" fmla="*/ 338175 w 432000"/>
              <a:gd name="connsiteY130" fmla="*/ 119475 h 426600"/>
              <a:gd name="connsiteX131" fmla="*/ 338282 w 432000"/>
              <a:gd name="connsiteY131" fmla="*/ 119529 h 426600"/>
              <a:gd name="connsiteX132" fmla="*/ 338656 w 432000"/>
              <a:gd name="connsiteY132" fmla="*/ 118809 h 426600"/>
              <a:gd name="connsiteX133" fmla="*/ 372939 w 432000"/>
              <a:gd name="connsiteY133" fmla="*/ 136633 h 426600"/>
              <a:gd name="connsiteX134" fmla="*/ 411075 w 432000"/>
              <a:gd name="connsiteY134" fmla="*/ 92475 h 426600"/>
              <a:gd name="connsiteX135" fmla="*/ 265275 w 432000"/>
              <a:gd name="connsiteY135" fmla="*/ 16200 h 426600"/>
              <a:gd name="connsiteX136" fmla="*/ 247725 w 432000"/>
              <a:gd name="connsiteY136" fmla="*/ 36450 h 426600"/>
              <a:gd name="connsiteX137" fmla="*/ 237600 w 432000"/>
              <a:gd name="connsiteY137" fmla="*/ 28350 h 426600"/>
              <a:gd name="connsiteX138" fmla="*/ 261900 w 432000"/>
              <a:gd name="connsiteY138" fmla="*/ 0 h 426600"/>
              <a:gd name="connsiteX139" fmla="*/ 432000 w 432000"/>
              <a:gd name="connsiteY139" fmla="*/ 88425 h 426600"/>
              <a:gd name="connsiteX140" fmla="*/ 382851 w 432000"/>
              <a:gd name="connsiteY140" fmla="*/ 145273 h 426600"/>
              <a:gd name="connsiteX141" fmla="*/ 432000 w 432000"/>
              <a:gd name="connsiteY141" fmla="*/ 216000 h 426600"/>
              <a:gd name="connsiteX142" fmla="*/ 380700 w 432000"/>
              <a:gd name="connsiteY142" fmla="*/ 242563 h 426600"/>
              <a:gd name="connsiteX143" fmla="*/ 380700 w 432000"/>
              <a:gd name="connsiteY143" fmla="*/ 340875 h 426600"/>
              <a:gd name="connsiteX144" fmla="*/ 216000 w 432000"/>
              <a:gd name="connsiteY144" fmla="*/ 426600 h 426600"/>
              <a:gd name="connsiteX145" fmla="*/ 51300 w 432000"/>
              <a:gd name="connsiteY145" fmla="*/ 340875 h 426600"/>
              <a:gd name="connsiteX146" fmla="*/ 51300 w 432000"/>
              <a:gd name="connsiteY146" fmla="*/ 242317 h 426600"/>
              <a:gd name="connsiteX147" fmla="*/ 675 w 432000"/>
              <a:gd name="connsiteY147" fmla="*/ 216000 h 426600"/>
              <a:gd name="connsiteX148" fmla="*/ 49788 w 432000"/>
              <a:gd name="connsiteY148" fmla="*/ 145326 h 426600"/>
              <a:gd name="connsiteX149" fmla="*/ 0 w 432000"/>
              <a:gd name="connsiteY149" fmla="*/ 88425 h 4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32000" h="426600">
                <a:moveTo>
                  <a:pt x="209250" y="249059"/>
                </a:moveTo>
                <a:lnTo>
                  <a:pt x="170775" y="304425"/>
                </a:lnTo>
                <a:lnTo>
                  <a:pt x="64800" y="249335"/>
                </a:lnTo>
                <a:lnTo>
                  <a:pt x="64800" y="332775"/>
                </a:lnTo>
                <a:lnTo>
                  <a:pt x="209250" y="408224"/>
                </a:lnTo>
                <a:close/>
                <a:moveTo>
                  <a:pt x="222750" y="248375"/>
                </a:moveTo>
                <a:lnTo>
                  <a:pt x="222750" y="408224"/>
                </a:lnTo>
                <a:lnTo>
                  <a:pt x="367200" y="332775"/>
                </a:lnTo>
                <a:lnTo>
                  <a:pt x="367200" y="249553"/>
                </a:lnTo>
                <a:lnTo>
                  <a:pt x="261225" y="304425"/>
                </a:lnTo>
                <a:close/>
                <a:moveTo>
                  <a:pt x="288900" y="167400"/>
                </a:moveTo>
                <a:lnTo>
                  <a:pt x="288900" y="181966"/>
                </a:lnTo>
                <a:lnTo>
                  <a:pt x="314781" y="168512"/>
                </a:lnTo>
                <a:lnTo>
                  <a:pt x="316913" y="167400"/>
                </a:lnTo>
                <a:close/>
                <a:moveTo>
                  <a:pt x="115755" y="167400"/>
                </a:moveTo>
                <a:lnTo>
                  <a:pt x="156600" y="188633"/>
                </a:lnTo>
                <a:lnTo>
                  <a:pt x="156600" y="167400"/>
                </a:lnTo>
                <a:close/>
                <a:moveTo>
                  <a:pt x="371977" y="153975"/>
                </a:moveTo>
                <a:lnTo>
                  <a:pt x="318642" y="181647"/>
                </a:lnTo>
                <a:lnTo>
                  <a:pt x="225450" y="230175"/>
                </a:lnTo>
                <a:lnTo>
                  <a:pt x="265275" y="287550"/>
                </a:lnTo>
                <a:lnTo>
                  <a:pt x="411750" y="211275"/>
                </a:lnTo>
                <a:close/>
                <a:moveTo>
                  <a:pt x="60023" y="153975"/>
                </a:moveTo>
                <a:lnTo>
                  <a:pt x="20250" y="211275"/>
                </a:lnTo>
                <a:lnTo>
                  <a:pt x="166725" y="287550"/>
                </a:lnTo>
                <a:lnTo>
                  <a:pt x="206550" y="230175"/>
                </a:lnTo>
                <a:lnTo>
                  <a:pt x="113359" y="181647"/>
                </a:lnTo>
                <a:close/>
                <a:moveTo>
                  <a:pt x="288900" y="147150"/>
                </a:moveTo>
                <a:lnTo>
                  <a:pt x="288900" y="153900"/>
                </a:lnTo>
                <a:lnTo>
                  <a:pt x="309150" y="153900"/>
                </a:lnTo>
                <a:lnTo>
                  <a:pt x="309150" y="147150"/>
                </a:lnTo>
                <a:close/>
                <a:moveTo>
                  <a:pt x="123525" y="147150"/>
                </a:moveTo>
                <a:lnTo>
                  <a:pt x="123525" y="153900"/>
                </a:lnTo>
                <a:lnTo>
                  <a:pt x="156600" y="153900"/>
                </a:lnTo>
                <a:lnTo>
                  <a:pt x="156600" y="147150"/>
                </a:lnTo>
                <a:lnTo>
                  <a:pt x="149850" y="147150"/>
                </a:lnTo>
                <a:close/>
                <a:moveTo>
                  <a:pt x="299025" y="94500"/>
                </a:moveTo>
                <a:cubicBezTo>
                  <a:pt x="297000" y="94500"/>
                  <a:pt x="295650" y="95850"/>
                  <a:pt x="295650" y="97875"/>
                </a:cubicBezTo>
                <a:cubicBezTo>
                  <a:pt x="295650" y="99900"/>
                  <a:pt x="297000" y="101250"/>
                  <a:pt x="299025" y="101250"/>
                </a:cubicBezTo>
                <a:cubicBezTo>
                  <a:pt x="301050" y="101250"/>
                  <a:pt x="302400" y="99900"/>
                  <a:pt x="302400" y="97875"/>
                </a:cubicBezTo>
                <a:cubicBezTo>
                  <a:pt x="302400" y="95850"/>
                  <a:pt x="300375" y="94500"/>
                  <a:pt x="299025" y="94500"/>
                </a:cubicBezTo>
                <a:close/>
                <a:moveTo>
                  <a:pt x="195750" y="76178"/>
                </a:moveTo>
                <a:lnTo>
                  <a:pt x="195750" y="208985"/>
                </a:lnTo>
                <a:lnTo>
                  <a:pt x="209250" y="216003"/>
                </a:lnTo>
                <a:lnTo>
                  <a:pt x="209250" y="87750"/>
                </a:lnTo>
                <a:lnTo>
                  <a:pt x="222750" y="87750"/>
                </a:lnTo>
                <a:lnTo>
                  <a:pt x="222750" y="216354"/>
                </a:lnTo>
                <a:lnTo>
                  <a:pt x="236250" y="209336"/>
                </a:lnTo>
                <a:lnTo>
                  <a:pt x="236250" y="76178"/>
                </a:lnTo>
                <a:lnTo>
                  <a:pt x="216000" y="81000"/>
                </a:lnTo>
                <a:close/>
                <a:moveTo>
                  <a:pt x="305775" y="62944"/>
                </a:moveTo>
                <a:lnTo>
                  <a:pt x="305775" y="83082"/>
                </a:lnTo>
                <a:lnTo>
                  <a:pt x="311007" y="85219"/>
                </a:lnTo>
                <a:cubicBezTo>
                  <a:pt x="314044" y="88256"/>
                  <a:pt x="315900" y="92475"/>
                  <a:pt x="315900" y="97200"/>
                </a:cubicBezTo>
                <a:cubicBezTo>
                  <a:pt x="315225" y="106650"/>
                  <a:pt x="307800" y="114075"/>
                  <a:pt x="299025" y="114075"/>
                </a:cubicBezTo>
                <a:cubicBezTo>
                  <a:pt x="289575" y="114075"/>
                  <a:pt x="282150" y="106650"/>
                  <a:pt x="282150" y="97200"/>
                </a:cubicBezTo>
                <a:cubicBezTo>
                  <a:pt x="282150" y="92475"/>
                  <a:pt x="284006" y="88256"/>
                  <a:pt x="287044" y="85219"/>
                </a:cubicBezTo>
                <a:lnTo>
                  <a:pt x="292275" y="83082"/>
                </a:lnTo>
                <a:lnTo>
                  <a:pt x="292275" y="64281"/>
                </a:lnTo>
                <a:lnTo>
                  <a:pt x="276075" y="98550"/>
                </a:lnTo>
                <a:lnTo>
                  <a:pt x="286875" y="133650"/>
                </a:lnTo>
                <a:lnTo>
                  <a:pt x="310500" y="133650"/>
                </a:lnTo>
                <a:lnTo>
                  <a:pt x="321300" y="97875"/>
                </a:lnTo>
                <a:close/>
                <a:moveTo>
                  <a:pt x="133650" y="59400"/>
                </a:moveTo>
                <a:cubicBezTo>
                  <a:pt x="123525" y="67500"/>
                  <a:pt x="116775" y="79650"/>
                  <a:pt x="116775" y="92475"/>
                </a:cubicBezTo>
                <a:cubicBezTo>
                  <a:pt x="115425" y="107325"/>
                  <a:pt x="119475" y="122175"/>
                  <a:pt x="127575" y="134325"/>
                </a:cubicBezTo>
                <a:lnTo>
                  <a:pt x="149850" y="134325"/>
                </a:lnTo>
                <a:lnTo>
                  <a:pt x="149850" y="133650"/>
                </a:lnTo>
                <a:lnTo>
                  <a:pt x="149175" y="133650"/>
                </a:lnTo>
                <a:cubicBezTo>
                  <a:pt x="154575" y="129600"/>
                  <a:pt x="157275" y="122175"/>
                  <a:pt x="156600" y="115425"/>
                </a:cubicBezTo>
                <a:cubicBezTo>
                  <a:pt x="156600" y="108675"/>
                  <a:pt x="153225" y="101925"/>
                  <a:pt x="147825" y="98550"/>
                </a:cubicBezTo>
                <a:cubicBezTo>
                  <a:pt x="138375" y="92475"/>
                  <a:pt x="132300" y="81675"/>
                  <a:pt x="132300" y="70200"/>
                </a:cubicBezTo>
                <a:cubicBezTo>
                  <a:pt x="132300" y="66825"/>
                  <a:pt x="132975" y="63450"/>
                  <a:pt x="133650" y="59400"/>
                </a:cubicBezTo>
                <a:close/>
                <a:moveTo>
                  <a:pt x="216000" y="37800"/>
                </a:moveTo>
                <a:lnTo>
                  <a:pt x="197552" y="63012"/>
                </a:lnTo>
                <a:lnTo>
                  <a:pt x="216000" y="67500"/>
                </a:lnTo>
                <a:lnTo>
                  <a:pt x="234448" y="63012"/>
                </a:lnTo>
                <a:close/>
                <a:moveTo>
                  <a:pt x="170100" y="0"/>
                </a:moveTo>
                <a:lnTo>
                  <a:pt x="194400" y="28350"/>
                </a:lnTo>
                <a:lnTo>
                  <a:pt x="184275" y="36450"/>
                </a:lnTo>
                <a:lnTo>
                  <a:pt x="166725" y="16200"/>
                </a:lnTo>
                <a:lnTo>
                  <a:pt x="20925" y="92475"/>
                </a:lnTo>
                <a:lnTo>
                  <a:pt x="59210" y="136805"/>
                </a:lnTo>
                <a:lnTo>
                  <a:pt x="93592" y="118924"/>
                </a:lnTo>
                <a:lnTo>
                  <a:pt x="96864" y="125215"/>
                </a:lnTo>
                <a:lnTo>
                  <a:pt x="99900" y="130950"/>
                </a:lnTo>
                <a:lnTo>
                  <a:pt x="79624" y="141405"/>
                </a:lnTo>
                <a:lnTo>
                  <a:pt x="72688" y="145012"/>
                </a:lnTo>
                <a:lnTo>
                  <a:pt x="110025" y="164421"/>
                </a:lnTo>
                <a:lnTo>
                  <a:pt x="110025" y="134325"/>
                </a:lnTo>
                <a:lnTo>
                  <a:pt x="113264" y="134325"/>
                </a:lnTo>
                <a:lnTo>
                  <a:pt x="105722" y="118378"/>
                </a:lnTo>
                <a:cubicBezTo>
                  <a:pt x="103444" y="110025"/>
                  <a:pt x="102600" y="101250"/>
                  <a:pt x="103275" y="92475"/>
                </a:cubicBezTo>
                <a:cubicBezTo>
                  <a:pt x="103950" y="67500"/>
                  <a:pt x="122175" y="41175"/>
                  <a:pt x="150525" y="40500"/>
                </a:cubicBezTo>
                <a:lnTo>
                  <a:pt x="150525" y="41175"/>
                </a:lnTo>
                <a:cubicBezTo>
                  <a:pt x="154575" y="41175"/>
                  <a:pt x="158625" y="42525"/>
                  <a:pt x="162000" y="44550"/>
                </a:cubicBezTo>
                <a:lnTo>
                  <a:pt x="155250" y="56025"/>
                </a:lnTo>
                <a:cubicBezTo>
                  <a:pt x="153900" y="55350"/>
                  <a:pt x="152550" y="54675"/>
                  <a:pt x="150525" y="54675"/>
                </a:cubicBezTo>
                <a:lnTo>
                  <a:pt x="150525" y="54000"/>
                </a:lnTo>
                <a:cubicBezTo>
                  <a:pt x="147150" y="58725"/>
                  <a:pt x="145125" y="64125"/>
                  <a:pt x="145125" y="70200"/>
                </a:cubicBezTo>
                <a:cubicBezTo>
                  <a:pt x="145125" y="76950"/>
                  <a:pt x="148500" y="83700"/>
                  <a:pt x="154575" y="87075"/>
                </a:cubicBezTo>
                <a:cubicBezTo>
                  <a:pt x="164025" y="93150"/>
                  <a:pt x="170100" y="103950"/>
                  <a:pt x="170100" y="115425"/>
                </a:cubicBezTo>
                <a:lnTo>
                  <a:pt x="163316" y="134325"/>
                </a:lnTo>
                <a:lnTo>
                  <a:pt x="169425" y="134325"/>
                </a:lnTo>
                <a:lnTo>
                  <a:pt x="169425" y="167400"/>
                </a:lnTo>
                <a:lnTo>
                  <a:pt x="170100" y="167400"/>
                </a:lnTo>
                <a:lnTo>
                  <a:pt x="170100" y="193725"/>
                </a:lnTo>
                <a:lnTo>
                  <a:pt x="166396" y="193725"/>
                </a:lnTo>
                <a:lnTo>
                  <a:pt x="182925" y="202318"/>
                </a:lnTo>
                <a:lnTo>
                  <a:pt x="182925" y="61425"/>
                </a:lnTo>
                <a:lnTo>
                  <a:pt x="209250" y="24355"/>
                </a:lnTo>
                <a:lnTo>
                  <a:pt x="209250" y="14850"/>
                </a:lnTo>
                <a:lnTo>
                  <a:pt x="216000" y="14850"/>
                </a:lnTo>
                <a:lnTo>
                  <a:pt x="222750" y="14850"/>
                </a:lnTo>
                <a:lnTo>
                  <a:pt x="222750" y="24355"/>
                </a:lnTo>
                <a:lnTo>
                  <a:pt x="249075" y="61425"/>
                </a:lnTo>
                <a:lnTo>
                  <a:pt x="249075" y="202669"/>
                </a:lnTo>
                <a:lnTo>
                  <a:pt x="277966" y="187650"/>
                </a:lnTo>
                <a:lnTo>
                  <a:pt x="275400" y="187650"/>
                </a:lnTo>
                <a:lnTo>
                  <a:pt x="275400" y="167400"/>
                </a:lnTo>
                <a:lnTo>
                  <a:pt x="275400" y="140635"/>
                </a:lnTo>
                <a:lnTo>
                  <a:pt x="261900" y="97200"/>
                </a:lnTo>
                <a:lnTo>
                  <a:pt x="285525" y="47925"/>
                </a:lnTo>
                <a:lnTo>
                  <a:pt x="313875" y="47925"/>
                </a:lnTo>
                <a:lnTo>
                  <a:pt x="335475" y="97200"/>
                </a:lnTo>
                <a:lnTo>
                  <a:pt x="321975" y="142609"/>
                </a:lnTo>
                <a:lnTo>
                  <a:pt x="321975" y="164759"/>
                </a:lnTo>
                <a:lnTo>
                  <a:pt x="359806" y="145021"/>
                </a:lnTo>
                <a:lnTo>
                  <a:pt x="359385" y="144802"/>
                </a:lnTo>
                <a:lnTo>
                  <a:pt x="332100" y="130950"/>
                </a:lnTo>
                <a:lnTo>
                  <a:pt x="338175" y="119475"/>
                </a:lnTo>
                <a:lnTo>
                  <a:pt x="338282" y="119529"/>
                </a:lnTo>
                <a:lnTo>
                  <a:pt x="338656" y="118809"/>
                </a:lnTo>
                <a:lnTo>
                  <a:pt x="372939" y="136633"/>
                </a:lnTo>
                <a:lnTo>
                  <a:pt x="411075" y="92475"/>
                </a:lnTo>
                <a:lnTo>
                  <a:pt x="265275" y="16200"/>
                </a:lnTo>
                <a:lnTo>
                  <a:pt x="247725" y="36450"/>
                </a:lnTo>
                <a:lnTo>
                  <a:pt x="237600" y="28350"/>
                </a:lnTo>
                <a:lnTo>
                  <a:pt x="261900" y="0"/>
                </a:lnTo>
                <a:lnTo>
                  <a:pt x="432000" y="88425"/>
                </a:lnTo>
                <a:lnTo>
                  <a:pt x="382851" y="145273"/>
                </a:lnTo>
                <a:lnTo>
                  <a:pt x="432000" y="216000"/>
                </a:lnTo>
                <a:lnTo>
                  <a:pt x="380700" y="242563"/>
                </a:lnTo>
                <a:lnTo>
                  <a:pt x="380700" y="340875"/>
                </a:lnTo>
                <a:lnTo>
                  <a:pt x="216000" y="426600"/>
                </a:lnTo>
                <a:lnTo>
                  <a:pt x="51300" y="340875"/>
                </a:lnTo>
                <a:lnTo>
                  <a:pt x="51300" y="242317"/>
                </a:lnTo>
                <a:lnTo>
                  <a:pt x="675" y="216000"/>
                </a:lnTo>
                <a:lnTo>
                  <a:pt x="49788" y="145326"/>
                </a:lnTo>
                <a:lnTo>
                  <a:pt x="0" y="88425"/>
                </a:lnTo>
                <a:close/>
              </a:path>
            </a:pathLst>
          </a:custGeom>
          <a:solidFill>
            <a:srgbClr val="FFFFFF"/>
          </a:solidFill>
          <a:ln w="6697" cap="flat">
            <a:noFill/>
            <a:prstDash val="solid"/>
            <a:miter/>
          </a:ln>
        </p:spPr>
        <p:txBody>
          <a:bodyPr wrap="square" rtlCol="0" anchor="ctr">
            <a:noAutofit/>
          </a:bodyPr>
          <a:lstStyle/>
          <a:p>
            <a:endParaRPr lang="zh-CN" altLang="en-US">
              <a:latin typeface="微软雅黑" panose="020B0703020204020201" pitchFamily="34" charset="-122"/>
              <a:ea typeface="微软雅黑" panose="020B0703020204020201" pitchFamily="34" charset="-122"/>
            </a:endParaRPr>
          </a:p>
        </p:txBody>
      </p:sp>
      <p:sp>
        <p:nvSpPr>
          <p:cNvPr id="123" name="文本框 122"/>
          <p:cNvSpPr txBox="1"/>
          <p:nvPr>
            <p:custDataLst>
              <p:tags r:id="rId13"/>
            </p:custDataLst>
          </p:nvPr>
        </p:nvSpPr>
        <p:spPr>
          <a:xfrm>
            <a:off x="4330417" y="3817093"/>
            <a:ext cx="1340496" cy="773379"/>
          </a:xfrm>
          <a:prstGeom prst="rect">
            <a:avLst/>
          </a:prstGeom>
          <a:noFill/>
        </p:spPr>
        <p:txBody>
          <a:bodyPr wrap="square" tIns="46800" rtlCol="0" anchor="ctr" anchorCtr="0">
            <a:normAutofit/>
          </a:bodyPr>
          <a:lstStyle>
            <a:defPPr>
              <a:defRPr lang="en-US"/>
            </a:defPPr>
            <a:lvl1pPr>
              <a:lnSpc>
                <a:spcPct val="120000"/>
              </a:lnSpc>
              <a:defRPr kumimoji="1" b="1">
                <a:solidFill>
                  <a:srgbClr val="2196F3"/>
                </a:solidFill>
                <a:latin typeface="+mn-ea"/>
              </a:defRPr>
            </a:lvl1pPr>
          </a:lstStyle>
          <a:p>
            <a:pPr algn="ctr"/>
            <a:r>
              <a:rPr lang="zh-CN" altLang="en-US" spc="300" dirty="0">
                <a:solidFill>
                  <a:srgbClr val="FFFFFF"/>
                </a:solidFill>
                <a:latin typeface="微软雅黑" panose="020B0703020204020201" pitchFamily="34" charset="-122"/>
                <a:ea typeface="微软雅黑" panose="020B0703020204020201" pitchFamily="34" charset="-122"/>
              </a:rPr>
              <a:t>创作者</a:t>
            </a:r>
            <a:endParaRPr lang="zh-CN" altLang="en-US" spc="300" dirty="0">
              <a:solidFill>
                <a:srgbClr val="FFFFFF"/>
              </a:solidFill>
              <a:latin typeface="微软雅黑" panose="020B0703020204020201" pitchFamily="34" charset="-122"/>
              <a:ea typeface="微软雅黑" panose="020B0703020204020201" pitchFamily="34" charset="-122"/>
            </a:endParaRPr>
          </a:p>
        </p:txBody>
      </p:sp>
      <p:sp>
        <p:nvSpPr>
          <p:cNvPr id="124" name="文本框 123"/>
          <p:cNvSpPr txBox="1"/>
          <p:nvPr>
            <p:custDataLst>
              <p:tags r:id="rId14"/>
            </p:custDataLst>
          </p:nvPr>
        </p:nvSpPr>
        <p:spPr>
          <a:xfrm>
            <a:off x="6450817" y="3817093"/>
            <a:ext cx="1340496" cy="773379"/>
          </a:xfrm>
          <a:prstGeom prst="rect">
            <a:avLst/>
          </a:prstGeom>
          <a:noFill/>
        </p:spPr>
        <p:txBody>
          <a:bodyPr wrap="square" tIns="46800" rtlCol="0" anchor="ctr" anchorCtr="0">
            <a:normAutofit/>
          </a:bodyPr>
          <a:lstStyle>
            <a:defPPr>
              <a:defRPr lang="en-US"/>
            </a:defPPr>
            <a:lvl1pPr>
              <a:lnSpc>
                <a:spcPct val="120000"/>
              </a:lnSpc>
              <a:defRPr kumimoji="1" b="1">
                <a:solidFill>
                  <a:srgbClr val="2196F3"/>
                </a:solidFill>
                <a:latin typeface="+mn-ea"/>
              </a:defRPr>
            </a:lvl1pPr>
          </a:lstStyle>
          <a:p>
            <a:pPr algn="ctr"/>
            <a:r>
              <a:rPr lang="zh-CN" altLang="en-US" spc="300" dirty="0">
                <a:solidFill>
                  <a:srgbClr val="222222"/>
                </a:solidFill>
                <a:latin typeface="微软雅黑" panose="020B0703020204020201" pitchFamily="34" charset="-122"/>
                <a:ea typeface="微软雅黑" panose="020B0703020204020201" pitchFamily="34" charset="-122"/>
              </a:rPr>
              <a:t>用户</a:t>
            </a:r>
            <a:endParaRPr lang="zh-CN" altLang="en-US" spc="300" dirty="0">
              <a:solidFill>
                <a:srgbClr val="222222"/>
              </a:solidFill>
              <a:latin typeface="微软雅黑" panose="020B0703020204020201" pitchFamily="34" charset="-122"/>
              <a:ea typeface="微软雅黑" panose="020B0703020204020201" pitchFamily="34" charset="-122"/>
            </a:endParaRPr>
          </a:p>
        </p:txBody>
      </p:sp>
      <p:sp>
        <p:nvSpPr>
          <p:cNvPr id="126" name="文本框 125"/>
          <p:cNvSpPr txBox="1"/>
          <p:nvPr>
            <p:custDataLst>
              <p:tags r:id="rId15"/>
            </p:custDataLst>
          </p:nvPr>
        </p:nvSpPr>
        <p:spPr>
          <a:xfrm>
            <a:off x="1449803" y="2108705"/>
            <a:ext cx="1503594" cy="964495"/>
          </a:xfrm>
          <a:prstGeom prst="rect">
            <a:avLst/>
          </a:prstGeom>
          <a:noFill/>
        </p:spPr>
        <p:txBody>
          <a:bodyPr wrap="square" lIns="90000" tIns="46800" rIns="90000" bIns="46800" rtlCol="0" anchor="t" anchorCtr="0"/>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bg1"/>
                </a:solidFill>
                <a:latin typeface="微软雅黑" panose="020B0703020204020201" pitchFamily="34" charset="-122"/>
                <a:ea typeface="微软雅黑" panose="020B0703020204020201" pitchFamily="34" charset="-122"/>
                <a:sym typeface="+mn-ea"/>
              </a:rPr>
              <a:t>没有中间商收取佣金</a:t>
            </a:r>
            <a:endParaRPr lang="zh-CN" altLang="en-US" b="1" spc="150" dirty="0">
              <a:solidFill>
                <a:schemeClr val="bg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b="1" spc="150" dirty="0">
              <a:solidFill>
                <a:schemeClr val="bg1"/>
              </a:solidFill>
              <a:latin typeface="微软雅黑" panose="020B0703020204020201" pitchFamily="34" charset="-122"/>
              <a:ea typeface="微软雅黑" panose="020B0703020204020201" pitchFamily="34" charset="-122"/>
            </a:endParaRPr>
          </a:p>
        </p:txBody>
      </p:sp>
      <p:sp>
        <p:nvSpPr>
          <p:cNvPr id="127" name="文本框 126"/>
          <p:cNvSpPr txBox="1"/>
          <p:nvPr>
            <p:custDataLst>
              <p:tags r:id="rId16"/>
            </p:custDataLst>
          </p:nvPr>
        </p:nvSpPr>
        <p:spPr>
          <a:xfrm>
            <a:off x="1720136" y="4614291"/>
            <a:ext cx="1503594" cy="964495"/>
          </a:xfrm>
          <a:prstGeom prst="rect">
            <a:avLst/>
          </a:prstGeom>
          <a:noFill/>
        </p:spPr>
        <p:txBody>
          <a:bodyPr wrap="square" lIns="90000" tIns="46800" rIns="90000" bIns="46800" rtlCol="0" anchor="t" anchorCtr="0">
            <a:normAutofit/>
          </a:bodyPr>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sz="1200" b="1" spc="150" dirty="0">
                <a:solidFill>
                  <a:schemeClr val="bg1"/>
                </a:solidFill>
                <a:latin typeface="微软雅黑" panose="020B0703020204020201" pitchFamily="34" charset="-122"/>
                <a:ea typeface="微软雅黑" panose="020B0703020204020201" pitchFamily="34" charset="-122"/>
                <a:sym typeface="+mn-ea"/>
              </a:rPr>
              <a:t>鼓励创作，让原创作品更具生命力</a:t>
            </a:r>
            <a:endParaRPr lang="zh-CN" altLang="en-US" sz="1200" b="1" spc="150" dirty="0">
              <a:solidFill>
                <a:schemeClr val="bg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sz="1200" b="1" spc="150" dirty="0">
              <a:solidFill>
                <a:schemeClr val="bg1"/>
              </a:solidFill>
              <a:latin typeface="微软雅黑" panose="020B0703020204020201" pitchFamily="34" charset="-122"/>
              <a:ea typeface="微软雅黑" panose="020B0703020204020201" pitchFamily="34" charset="-122"/>
            </a:endParaRPr>
          </a:p>
        </p:txBody>
      </p:sp>
      <p:sp>
        <p:nvSpPr>
          <p:cNvPr id="128" name="文本框 127"/>
          <p:cNvSpPr txBox="1"/>
          <p:nvPr>
            <p:custDataLst>
              <p:tags r:id="rId17"/>
            </p:custDataLst>
          </p:nvPr>
        </p:nvSpPr>
        <p:spPr>
          <a:xfrm>
            <a:off x="9469460" y="2253957"/>
            <a:ext cx="1503594" cy="964495"/>
          </a:xfrm>
          <a:prstGeom prst="rect">
            <a:avLst/>
          </a:prstGeom>
          <a:noFill/>
        </p:spPr>
        <p:txBody>
          <a:bodyPr wrap="square" lIns="90000" tIns="46800" rIns="90000" bIns="46800" rtlCol="0" anchor="t" anchorCtr="0">
            <a:noAutofit/>
          </a:bodyPr>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tx1"/>
                </a:solidFill>
                <a:latin typeface="微软雅黑" panose="020B0703020204020201" pitchFamily="34" charset="-122"/>
                <a:ea typeface="微软雅黑" panose="020B0703020204020201" pitchFamily="34" charset="-122"/>
                <a:sym typeface="+mn-ea"/>
              </a:rPr>
              <a:t>表达支持与喜爱</a:t>
            </a:r>
            <a:endParaRPr lang="zh-CN" altLang="en-US" b="1" spc="150" dirty="0">
              <a:solidFill>
                <a:schemeClr val="tx1"/>
              </a:solidFill>
              <a:latin typeface="微软雅黑" panose="020B0703020204020201" pitchFamily="34" charset="-122"/>
              <a:ea typeface="微软雅黑" panose="020B0703020204020201" pitchFamily="34" charset="-122"/>
              <a:sym typeface="+mn-ea"/>
            </a:endParaRPr>
          </a:p>
        </p:txBody>
      </p:sp>
      <p:sp>
        <p:nvSpPr>
          <p:cNvPr id="129" name="文本框 128"/>
          <p:cNvSpPr txBox="1"/>
          <p:nvPr>
            <p:custDataLst>
              <p:tags r:id="rId18"/>
            </p:custDataLst>
          </p:nvPr>
        </p:nvSpPr>
        <p:spPr>
          <a:xfrm>
            <a:off x="9198535" y="4802961"/>
            <a:ext cx="1503594" cy="964495"/>
          </a:xfrm>
          <a:prstGeom prst="rect">
            <a:avLst/>
          </a:prstGeom>
          <a:noFill/>
        </p:spPr>
        <p:txBody>
          <a:bodyPr wrap="square" lIns="90000" tIns="46800" rIns="90000" bIns="46800" rtlCol="0" anchor="t" anchorCtr="0"/>
          <a:lstStyle>
            <a:defPPr>
              <a:defRPr lang="en-US"/>
            </a:defPPr>
            <a:lvl1pPr marL="342900" indent="-342900">
              <a:lnSpc>
                <a:spcPct val="140000"/>
              </a:lnSpc>
              <a:buFont typeface="+mj-lt"/>
              <a:buAutoNum type="arabicPeriod"/>
              <a:defRPr kumimoji="1" sz="1400">
                <a:solidFill>
                  <a:srgbClr val="222222">
                    <a:lumMod val="75000"/>
                    <a:lumOff val="25000"/>
                  </a:srgbClr>
                </a:solidFill>
              </a:defRPr>
            </a:lvl1pPr>
          </a:lstStyle>
          <a:p>
            <a:pPr marL="0" indent="0">
              <a:lnSpc>
                <a:spcPct val="150000"/>
              </a:lnSpc>
              <a:buNone/>
            </a:pPr>
            <a:r>
              <a:rPr lang="zh-CN" altLang="en-US" b="1" spc="150" dirty="0">
                <a:solidFill>
                  <a:schemeClr val="tx1"/>
                </a:solidFill>
                <a:latin typeface="微软雅黑" panose="020B0703020204020201" pitchFamily="34" charset="-122"/>
                <a:ea typeface="微软雅黑" panose="020B0703020204020201" pitchFamily="34" charset="-122"/>
                <a:sym typeface="+mn-ea"/>
              </a:rPr>
              <a:t>支持去中心化交易，可以切换币种</a:t>
            </a:r>
            <a:endParaRPr lang="zh-CN" altLang="en-US" b="1" spc="150" dirty="0">
              <a:solidFill>
                <a:schemeClr val="tx1"/>
              </a:solidFill>
              <a:latin typeface="微软雅黑" panose="020B0703020204020201" pitchFamily="34" charset="-122"/>
              <a:ea typeface="微软雅黑" panose="020B0703020204020201" pitchFamily="34" charset="-122"/>
            </a:endParaRPr>
          </a:p>
          <a:p>
            <a:pPr marL="0" indent="0">
              <a:lnSpc>
                <a:spcPct val="150000"/>
              </a:lnSpc>
              <a:buNone/>
            </a:pPr>
            <a:endParaRPr lang="zh-CN" altLang="en-US" b="1" spc="150" dirty="0">
              <a:solidFill>
                <a:schemeClr val="tx1"/>
              </a:solidFill>
              <a:latin typeface="微软雅黑" panose="020B0703020204020201" pitchFamily="34" charset="-122"/>
              <a:ea typeface="微软雅黑" panose="020B0703020204020201" pitchFamily="34" charset="-122"/>
            </a:endParaRPr>
          </a:p>
        </p:txBody>
      </p:sp>
      <p:sp>
        <p:nvSpPr>
          <p:cNvPr id="2" name="文本框 1"/>
          <p:cNvSpPr txBox="1"/>
          <p:nvPr/>
        </p:nvSpPr>
        <p:spPr>
          <a:xfrm>
            <a:off x="462915" y="933450"/>
            <a:ext cx="1605280" cy="306705"/>
          </a:xfrm>
          <a:prstGeom prst="rect">
            <a:avLst/>
          </a:prstGeom>
          <a:noFill/>
        </p:spPr>
        <p:txBody>
          <a:bodyPr wrap="none" rtlCol="0">
            <a:spAutoFit/>
          </a:bodyPr>
          <a:p>
            <a:r>
              <a:rPr lang="zh-CN" altLang="en-US" sz="1400"/>
              <a:t>去中心化打赏组件</a:t>
            </a:r>
            <a:endParaRPr lang="zh-CN" altLang="en-US" sz="1400"/>
          </a:p>
        </p:txBody>
      </p:sp>
      <p:pic>
        <p:nvPicPr>
          <p:cNvPr id="100" name="图片 99"/>
          <p:cNvPicPr/>
          <p:nvPr/>
        </p:nvPicPr>
        <p:blipFill>
          <a:blip r:embed="rId19"/>
          <a:stretch>
            <a:fillRect/>
          </a:stretch>
        </p:blipFill>
        <p:spPr>
          <a:xfrm>
            <a:off x="6382385" y="3287395"/>
            <a:ext cx="1429385" cy="802005"/>
          </a:xfrm>
          <a:prstGeom prst="rect">
            <a:avLst/>
          </a:prstGeom>
          <a:noFill/>
          <a:ln w="9525">
            <a:noFill/>
          </a:ln>
        </p:spPr>
      </p:pic>
      <p:pic>
        <p:nvPicPr>
          <p:cNvPr id="4" name="图片 3" descr="资源 7@3x"/>
          <p:cNvPicPr>
            <a:picLocks noChangeAspect="1"/>
          </p:cNvPicPr>
          <p:nvPr/>
        </p:nvPicPr>
        <p:blipFill>
          <a:blip r:embed="rId20"/>
          <a:stretch>
            <a:fillRect/>
          </a:stretch>
        </p:blipFill>
        <p:spPr>
          <a:xfrm>
            <a:off x="9878695" y="398145"/>
            <a:ext cx="2195830" cy="549275"/>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1193" y="253093"/>
            <a:ext cx="11609614" cy="6351814"/>
            <a:chOff x="1064830" y="1530220"/>
            <a:chExt cx="10397620" cy="1545346"/>
          </a:xfrm>
        </p:grpSpPr>
        <p:sp>
          <p:nvSpPr>
            <p:cNvPr id="5" name="矩形 4"/>
            <p:cNvSpPr/>
            <p:nvPr/>
          </p:nvSpPr>
          <p:spPr>
            <a:xfrm>
              <a:off x="1127760" y="1569720"/>
              <a:ext cx="10271760" cy="1462977"/>
            </a:xfrm>
            <a:prstGeom prst="rect">
              <a:avLst/>
            </a:prstGeom>
            <a:noFill/>
            <a:ln w="19050">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L 形 5"/>
            <p:cNvSpPr/>
            <p:nvPr/>
          </p:nvSpPr>
          <p:spPr>
            <a:xfrm>
              <a:off x="1064830" y="2563056"/>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p:cNvSpPr/>
            <p:nvPr/>
          </p:nvSpPr>
          <p:spPr>
            <a:xfrm flipH="1" flipV="1">
              <a:off x="10949940" y="1530220"/>
              <a:ext cx="512510" cy="512510"/>
            </a:xfrm>
            <a:prstGeom prst="corner">
              <a:avLst>
                <a:gd name="adj1" fmla="val 29185"/>
                <a:gd name="adj2" fmla="val 29184"/>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Box 59"/>
          <p:cNvSpPr txBox="1">
            <a:spLocks noChangeArrowheads="1"/>
          </p:cNvSpPr>
          <p:nvPr/>
        </p:nvSpPr>
        <p:spPr bwMode="auto">
          <a:xfrm>
            <a:off x="863444" y="536177"/>
            <a:ext cx="48414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a:r>
              <a:rPr lang="zh-CN" altLang="en-US" sz="3600" b="1" dirty="0">
                <a:solidFill>
                  <a:srgbClr val="333F50"/>
                </a:solidFill>
                <a:latin typeface="方正清刻本悦宋简体" panose="02000000000000000000" pitchFamily="2" charset="-122"/>
                <a:ea typeface="方正清刻本悦宋简体" panose="02000000000000000000" pitchFamily="2" charset="-122"/>
              </a:rPr>
              <a:t>竞品分析</a:t>
            </a:r>
            <a:endParaRPr lang="zh-CN" altLang="en-US" sz="3600" b="1" dirty="0">
              <a:solidFill>
                <a:srgbClr val="333F50"/>
              </a:solidFill>
              <a:latin typeface="方正清刻本悦宋简体" panose="02000000000000000000" pitchFamily="2" charset="-122"/>
              <a:ea typeface="方正清刻本悦宋简体" panose="02000000000000000000" pitchFamily="2" charset="-122"/>
            </a:endParaRPr>
          </a:p>
        </p:txBody>
      </p:sp>
      <p:cxnSp>
        <p:nvCxnSpPr>
          <p:cNvPr id="14" name="直接连接符 13"/>
          <p:cNvCxnSpPr/>
          <p:nvPr/>
        </p:nvCxnSpPr>
        <p:spPr>
          <a:xfrm>
            <a:off x="564784" y="1177328"/>
            <a:ext cx="3239856" cy="0"/>
          </a:xfrm>
          <a:prstGeom prst="line">
            <a:avLst/>
          </a:prstGeom>
          <a:ln w="22225">
            <a:solidFill>
              <a:srgbClr val="333F50"/>
            </a:solidFill>
          </a:ln>
        </p:spPr>
        <p:style>
          <a:lnRef idx="1">
            <a:schemeClr val="accent1"/>
          </a:lnRef>
          <a:fillRef idx="0">
            <a:schemeClr val="accent1"/>
          </a:fillRef>
          <a:effectRef idx="0">
            <a:schemeClr val="accent1"/>
          </a:effectRef>
          <a:fontRef idx="minor">
            <a:schemeClr val="tx1"/>
          </a:fontRef>
        </p:style>
      </p:cxnSp>
      <p:graphicFrame>
        <p:nvGraphicFramePr>
          <p:cNvPr id="24" name="表格 23"/>
          <p:cNvGraphicFramePr>
            <a:graphicFrameLocks noGrp="1"/>
          </p:cNvGraphicFramePr>
          <p:nvPr>
            <p:custDataLst>
              <p:tags r:id="rId1"/>
            </p:custDataLst>
          </p:nvPr>
        </p:nvGraphicFramePr>
        <p:xfrm>
          <a:off x="520214" y="1625558"/>
          <a:ext cx="11131550" cy="4024705"/>
        </p:xfrm>
        <a:graphic>
          <a:graphicData uri="http://schemas.openxmlformats.org/drawingml/2006/table">
            <a:tbl>
              <a:tblPr>
                <a:tableStyleId>{2D5ABB26-0587-4C30-8999-92F81FD0307C}</a:tableStyleId>
              </a:tblPr>
              <a:tblGrid>
                <a:gridCol w="3106982"/>
                <a:gridCol w="2893274"/>
                <a:gridCol w="2565513"/>
                <a:gridCol w="2565513"/>
              </a:tblGrid>
              <a:tr h="1355725">
                <a:tc>
                  <a:txBody>
                    <a:bodyPr/>
                    <a:lstStyle/>
                    <a:p>
                      <a:pPr algn="ctr" fontAlgn="b">
                        <a:lnSpc>
                          <a:spcPct val="130000"/>
                        </a:lnSpc>
                      </a:pPr>
                      <a:r>
                        <a:rPr lang="zh-CN" altLang="en-US" sz="1800" b="1" u="none" strike="noStrike" dirty="0">
                          <a:solidFill>
                            <a:srgbClr val="333F50"/>
                          </a:solidFill>
                          <a:effectLst/>
                          <a:ea typeface="方正清刻本悦宋简体" panose="02000000000000000000"/>
                        </a:rPr>
                        <a:t>评价指标（满分</a:t>
                      </a:r>
                      <a:r>
                        <a:rPr lang="en-US" altLang="zh-CN" sz="1800" b="1" u="none" strike="noStrike" dirty="0">
                          <a:solidFill>
                            <a:srgbClr val="333F50"/>
                          </a:solidFill>
                          <a:effectLst/>
                          <a:ea typeface="方正清刻本悦宋简体" panose="02000000000000000000"/>
                        </a:rPr>
                        <a:t>10</a:t>
                      </a:r>
                      <a:r>
                        <a:rPr lang="zh-CN" altLang="en-US" sz="1800" b="1" u="none" strike="noStrike" dirty="0">
                          <a:solidFill>
                            <a:srgbClr val="333F50"/>
                          </a:solidFill>
                          <a:effectLst/>
                          <a:ea typeface="方正清刻本悦宋简体" panose="02000000000000000000"/>
                        </a:rPr>
                        <a:t>分）</a:t>
                      </a:r>
                      <a:endParaRPr lang="zh-CN" alt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zh-CN" altLang="en-US" sz="1800" b="1" i="0" u="none" strike="noStrike" dirty="0" err="1">
                          <a:solidFill>
                            <a:srgbClr val="333F50"/>
                          </a:solidFill>
                          <a:effectLst/>
                          <a:latin typeface="幼圆" panose="02010509060101010101" pitchFamily="49" charset="-122"/>
                          <a:ea typeface="方正清刻本悦宋简体" panose="02000000000000000000"/>
                        </a:rPr>
                        <a:t>币乎</a:t>
                      </a:r>
                      <a:endParaRPr lang="zh-CN" altLang="en-US" sz="1800" b="1" i="0" u="none" strike="noStrike" dirty="0" err="1">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en-US" sz="1800" b="1" i="0" u="none" strike="noStrike" dirty="0" err="1">
                          <a:solidFill>
                            <a:srgbClr val="333F50"/>
                          </a:solidFill>
                          <a:effectLst/>
                          <a:latin typeface="幼圆" panose="02010509060101010101" pitchFamily="49" charset="-122"/>
                          <a:ea typeface="方正清刻本悦宋简体" panose="02000000000000000000"/>
                        </a:rPr>
                        <a:t>gitcoin</a:t>
                      </a:r>
                      <a:endParaRPr 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lnSpc>
                          <a:spcPct val="130000"/>
                        </a:lnSpc>
                      </a:pPr>
                      <a:r>
                        <a:rPr lang="en-US" sz="1800" b="1" i="0" u="none" strike="noStrike" dirty="0">
                          <a:solidFill>
                            <a:srgbClr val="333F50"/>
                          </a:solidFill>
                          <a:effectLst/>
                          <a:latin typeface="幼圆" panose="02010509060101010101" pitchFamily="49" charset="-122"/>
                          <a:ea typeface="方正清刻本悦宋简体" panose="02000000000000000000"/>
                        </a:rPr>
                        <a:t>FLYTIP</a:t>
                      </a:r>
                      <a:endParaRPr lang="en-US" sz="1800" b="1"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易学性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c>
                  <a:txBody>
                    <a:bodyPr/>
                    <a:lstStyle/>
                    <a:p>
                      <a:pPr algn="ctr" fontAlgn="b">
                        <a:lnSpc>
                          <a:spcPct val="130000"/>
                        </a:lnSpc>
                      </a:pPr>
                      <a:endParaRPr 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30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易用性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兼容性</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b" latinLnBrk="0" hangingPunct="1">
                        <a:lnSpc>
                          <a:spcPct val="130000"/>
                        </a:lnSpc>
                        <a:spcBef>
                          <a:spcPts val="0"/>
                        </a:spcBef>
                        <a:spcAft>
                          <a:spcPts val="0"/>
                        </a:spcAft>
                        <a:buClrTx/>
                        <a:buSzTx/>
                        <a:buFontTx/>
                        <a:buNone/>
                        <a:defRPr/>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667245">
                <a:tc>
                  <a:txBody>
                    <a:bodyPr/>
                    <a:lstStyle/>
                    <a:p>
                      <a:pPr algn="ctr" fontAlgn="b">
                        <a:lnSpc>
                          <a:spcPct val="130000"/>
                        </a:lnSpc>
                      </a:pPr>
                      <a:r>
                        <a:rPr lang="zh-CN" altLang="en-US" sz="1800" b="0" i="0" u="none" strike="noStrike" dirty="0">
                          <a:solidFill>
                            <a:srgbClr val="333F50"/>
                          </a:solidFill>
                          <a:effectLst/>
                          <a:latin typeface="幼圆" panose="02010509060101010101" pitchFamily="49" charset="-122"/>
                          <a:ea typeface="方正清刻本悦宋简体" panose="02000000000000000000"/>
                        </a:rPr>
                        <a:t>商业模型</a:t>
                      </a: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lnSpc>
                          <a:spcPct val="130000"/>
                        </a:lnSpc>
                      </a:pPr>
                      <a:endParaRPr lang="zh-CN" altLang="en-US" sz="1800" b="0" i="0" u="none" strike="noStrike" dirty="0">
                        <a:solidFill>
                          <a:srgbClr val="333F50"/>
                        </a:solidFill>
                        <a:effectLst/>
                        <a:latin typeface="幼圆" panose="02010509060101010101" pitchFamily="49" charset="-122"/>
                        <a:ea typeface="方正清刻本悦宋简体" panose="0200000000000000000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121" y="1813306"/>
            <a:ext cx="376217" cy="360000"/>
          </a:xfrm>
          <a:prstGeom prst="ellipse">
            <a:avLst/>
          </a:prstGeom>
        </p:spPr>
      </p:pic>
      <p:pic>
        <p:nvPicPr>
          <p:cNvPr id="8" name="图片 7"/>
          <p:cNvPicPr>
            <a:picLocks noChangeAspect="1"/>
          </p:cNvPicPr>
          <p:nvPr/>
        </p:nvPicPr>
        <p:blipFill>
          <a:blip r:embed="rId3"/>
          <a:stretch>
            <a:fillRect/>
          </a:stretch>
        </p:blipFill>
        <p:spPr>
          <a:xfrm flipH="1" flipV="1">
            <a:off x="4884420" y="1813560"/>
            <a:ext cx="360000" cy="342679"/>
          </a:xfrm>
          <a:prstGeom prst="ellipse">
            <a:avLst/>
          </a:prstGeom>
        </p:spPr>
      </p:pic>
      <p:sp>
        <p:nvSpPr>
          <p:cNvPr id="10" name="五角星 9"/>
          <p:cNvSpPr/>
          <p:nvPr/>
        </p:nvSpPr>
        <p:spPr>
          <a:xfrm>
            <a:off x="437896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五角星 10"/>
          <p:cNvSpPr/>
          <p:nvPr/>
        </p:nvSpPr>
        <p:spPr>
          <a:xfrm>
            <a:off x="476440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6" name="五角星 15"/>
          <p:cNvSpPr/>
          <p:nvPr/>
        </p:nvSpPr>
        <p:spPr>
          <a:xfrm>
            <a:off x="514985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7" name="五角星 16"/>
          <p:cNvSpPr/>
          <p:nvPr/>
        </p:nvSpPr>
        <p:spPr>
          <a:xfrm>
            <a:off x="553529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2" name="五角星 21"/>
          <p:cNvSpPr/>
          <p:nvPr/>
        </p:nvSpPr>
        <p:spPr>
          <a:xfrm>
            <a:off x="4448175" y="378523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3" name="五角星 22"/>
          <p:cNvSpPr/>
          <p:nvPr/>
        </p:nvSpPr>
        <p:spPr>
          <a:xfrm>
            <a:off x="484632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5" name="五角星 24"/>
          <p:cNvSpPr/>
          <p:nvPr/>
        </p:nvSpPr>
        <p:spPr>
          <a:xfrm>
            <a:off x="5244465"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6" name="五角星 25"/>
          <p:cNvSpPr/>
          <p:nvPr/>
        </p:nvSpPr>
        <p:spPr>
          <a:xfrm>
            <a:off x="560451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7" name="五角星 26"/>
          <p:cNvSpPr/>
          <p:nvPr/>
        </p:nvSpPr>
        <p:spPr>
          <a:xfrm>
            <a:off x="4448175" y="44894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8" name="五角星 27"/>
          <p:cNvSpPr/>
          <p:nvPr/>
        </p:nvSpPr>
        <p:spPr>
          <a:xfrm>
            <a:off x="4846320"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9" name="五角星 28"/>
          <p:cNvSpPr/>
          <p:nvPr/>
        </p:nvSpPr>
        <p:spPr>
          <a:xfrm>
            <a:off x="5244465"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1" name="五角星 30"/>
          <p:cNvSpPr/>
          <p:nvPr/>
        </p:nvSpPr>
        <p:spPr>
          <a:xfrm>
            <a:off x="4448175" y="512508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2" name="五角星 31"/>
          <p:cNvSpPr/>
          <p:nvPr/>
        </p:nvSpPr>
        <p:spPr>
          <a:xfrm>
            <a:off x="4846320"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3" name="五角星 32"/>
          <p:cNvSpPr/>
          <p:nvPr/>
        </p:nvSpPr>
        <p:spPr>
          <a:xfrm>
            <a:off x="5244465"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4" name="五角星 33"/>
          <p:cNvSpPr/>
          <p:nvPr/>
        </p:nvSpPr>
        <p:spPr>
          <a:xfrm>
            <a:off x="5604510" y="5137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39" name="五角星 38"/>
          <p:cNvSpPr/>
          <p:nvPr/>
        </p:nvSpPr>
        <p:spPr>
          <a:xfrm>
            <a:off x="716407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0" name="五角星 39"/>
          <p:cNvSpPr/>
          <p:nvPr/>
        </p:nvSpPr>
        <p:spPr>
          <a:xfrm>
            <a:off x="756221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1" name="五角星 40"/>
          <p:cNvSpPr/>
          <p:nvPr/>
        </p:nvSpPr>
        <p:spPr>
          <a:xfrm>
            <a:off x="796036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3" name="五角星 42"/>
          <p:cNvSpPr/>
          <p:nvPr/>
        </p:nvSpPr>
        <p:spPr>
          <a:xfrm>
            <a:off x="7164070" y="378523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4" name="五角星 43"/>
          <p:cNvSpPr/>
          <p:nvPr/>
        </p:nvSpPr>
        <p:spPr>
          <a:xfrm>
            <a:off x="7562215"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5" name="五角星 44"/>
          <p:cNvSpPr/>
          <p:nvPr/>
        </p:nvSpPr>
        <p:spPr>
          <a:xfrm>
            <a:off x="7960360" y="379730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7" name="五角星 46"/>
          <p:cNvSpPr/>
          <p:nvPr/>
        </p:nvSpPr>
        <p:spPr>
          <a:xfrm>
            <a:off x="7130415" y="44894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8" name="五角星 47"/>
          <p:cNvSpPr/>
          <p:nvPr/>
        </p:nvSpPr>
        <p:spPr>
          <a:xfrm>
            <a:off x="7528560"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49" name="五角星 48"/>
          <p:cNvSpPr/>
          <p:nvPr/>
        </p:nvSpPr>
        <p:spPr>
          <a:xfrm>
            <a:off x="7926705" y="45015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1" name="五角星 50"/>
          <p:cNvSpPr/>
          <p:nvPr/>
        </p:nvSpPr>
        <p:spPr>
          <a:xfrm>
            <a:off x="7164070" y="519366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2" name="五角星 51"/>
          <p:cNvSpPr/>
          <p:nvPr/>
        </p:nvSpPr>
        <p:spPr>
          <a:xfrm>
            <a:off x="7562215"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3" name="五角星 52"/>
          <p:cNvSpPr/>
          <p:nvPr/>
        </p:nvSpPr>
        <p:spPr>
          <a:xfrm>
            <a:off x="7960360"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4" name="五角星 53"/>
          <p:cNvSpPr/>
          <p:nvPr/>
        </p:nvSpPr>
        <p:spPr>
          <a:xfrm>
            <a:off x="8320405" y="5205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5" name="五角星 54"/>
          <p:cNvSpPr/>
          <p:nvPr/>
        </p:nvSpPr>
        <p:spPr>
          <a:xfrm>
            <a:off x="9509760"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6" name="五角星 55"/>
          <p:cNvSpPr/>
          <p:nvPr/>
        </p:nvSpPr>
        <p:spPr>
          <a:xfrm>
            <a:off x="990790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7" name="五角星 56"/>
          <p:cNvSpPr/>
          <p:nvPr/>
        </p:nvSpPr>
        <p:spPr>
          <a:xfrm>
            <a:off x="10306050"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8" name="五角星 57"/>
          <p:cNvSpPr/>
          <p:nvPr/>
        </p:nvSpPr>
        <p:spPr>
          <a:xfrm>
            <a:off x="1067625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59" name="五角星 58"/>
          <p:cNvSpPr/>
          <p:nvPr/>
        </p:nvSpPr>
        <p:spPr>
          <a:xfrm>
            <a:off x="9519920" y="390080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0" name="五角星 59"/>
          <p:cNvSpPr/>
          <p:nvPr/>
        </p:nvSpPr>
        <p:spPr>
          <a:xfrm>
            <a:off x="9918065"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1" name="五角星 60"/>
          <p:cNvSpPr/>
          <p:nvPr/>
        </p:nvSpPr>
        <p:spPr>
          <a:xfrm>
            <a:off x="10316210"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2" name="五角星 61"/>
          <p:cNvSpPr/>
          <p:nvPr/>
        </p:nvSpPr>
        <p:spPr>
          <a:xfrm>
            <a:off x="10676255" y="391287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3" name="五角星 62"/>
          <p:cNvSpPr/>
          <p:nvPr/>
        </p:nvSpPr>
        <p:spPr>
          <a:xfrm>
            <a:off x="9519920" y="457073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4" name="五角星 63"/>
          <p:cNvSpPr/>
          <p:nvPr/>
        </p:nvSpPr>
        <p:spPr>
          <a:xfrm>
            <a:off x="9918065"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5" name="五角星 64"/>
          <p:cNvSpPr/>
          <p:nvPr/>
        </p:nvSpPr>
        <p:spPr>
          <a:xfrm>
            <a:off x="10316210"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6" name="五角星 65"/>
          <p:cNvSpPr/>
          <p:nvPr/>
        </p:nvSpPr>
        <p:spPr>
          <a:xfrm>
            <a:off x="10676255" y="458279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7" name="五角星 66"/>
          <p:cNvSpPr/>
          <p:nvPr/>
        </p:nvSpPr>
        <p:spPr>
          <a:xfrm>
            <a:off x="9591040" y="526415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8" name="五角星 67"/>
          <p:cNvSpPr/>
          <p:nvPr/>
        </p:nvSpPr>
        <p:spPr>
          <a:xfrm>
            <a:off x="9989185"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69" name="五角星 68"/>
          <p:cNvSpPr/>
          <p:nvPr/>
        </p:nvSpPr>
        <p:spPr>
          <a:xfrm>
            <a:off x="10387330"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0" name="五角星 69"/>
          <p:cNvSpPr/>
          <p:nvPr/>
        </p:nvSpPr>
        <p:spPr>
          <a:xfrm>
            <a:off x="10747375"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1" name="五角星 70"/>
          <p:cNvSpPr/>
          <p:nvPr/>
        </p:nvSpPr>
        <p:spPr>
          <a:xfrm>
            <a:off x="10676255" y="311467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2" name="五角星 71"/>
          <p:cNvSpPr/>
          <p:nvPr/>
        </p:nvSpPr>
        <p:spPr>
          <a:xfrm>
            <a:off x="11001375" y="3126740"/>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3" name="五角星 72"/>
          <p:cNvSpPr/>
          <p:nvPr/>
        </p:nvSpPr>
        <p:spPr>
          <a:xfrm>
            <a:off x="11074400" y="5276215"/>
            <a:ext cx="254000" cy="25463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pic>
        <p:nvPicPr>
          <p:cNvPr id="2" name="图片 1" descr="flytip-icon"/>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43185" y="1813560"/>
            <a:ext cx="378460" cy="3492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custDataLst>
              <p:tags r:id="rId1"/>
            </p:custDataLst>
          </p:nvPr>
        </p:nvSpPr>
        <p:spPr bwMode="auto">
          <a:xfrm>
            <a:off x="6090257" y="1732757"/>
            <a:ext cx="85725" cy="392113"/>
          </a:xfrm>
          <a:custGeom>
            <a:avLst/>
            <a:gdLst>
              <a:gd name="T0" fmla="*/ 0 w 25"/>
              <a:gd name="T1" fmla="*/ 116 h 116"/>
              <a:gd name="T2" fmla="*/ 16 w 25"/>
              <a:gd name="T3" fmla="*/ 95 h 116"/>
              <a:gd name="T4" fmla="*/ 0 w 25"/>
              <a:gd name="T5" fmla="*/ 0 h 116"/>
              <a:gd name="T6" fmla="*/ 23 w 25"/>
              <a:gd name="T7" fmla="*/ 37 h 116"/>
              <a:gd name="T8" fmla="*/ 23 w 25"/>
              <a:gd name="T9" fmla="*/ 37 h 116"/>
              <a:gd name="T10" fmla="*/ 23 w 25"/>
              <a:gd name="T11" fmla="*/ 38 h 116"/>
              <a:gd name="T12" fmla="*/ 23 w 25"/>
              <a:gd name="T13" fmla="*/ 38 h 116"/>
              <a:gd name="T14" fmla="*/ 23 w 25"/>
              <a:gd name="T15" fmla="*/ 38 h 116"/>
              <a:gd name="T16" fmla="*/ 23 w 25"/>
              <a:gd name="T17" fmla="*/ 38 h 116"/>
              <a:gd name="T18" fmla="*/ 23 w 25"/>
              <a:gd name="T19" fmla="*/ 39 h 116"/>
              <a:gd name="T20" fmla="*/ 25 w 25"/>
              <a:gd name="T21" fmla="*/ 52 h 116"/>
              <a:gd name="T22" fmla="*/ 25 w 25"/>
              <a:gd name="T23" fmla="*/ 53 h 116"/>
              <a:gd name="T24" fmla="*/ 25 w 25"/>
              <a:gd name="T25" fmla="*/ 53 h 116"/>
              <a:gd name="T26" fmla="*/ 25 w 25"/>
              <a:gd name="T27" fmla="*/ 53 h 116"/>
              <a:gd name="T28" fmla="*/ 25 w 25"/>
              <a:gd name="T29" fmla="*/ 53 h 116"/>
              <a:gd name="T30" fmla="*/ 25 w 25"/>
              <a:gd name="T31" fmla="*/ 54 h 116"/>
              <a:gd name="T32" fmla="*/ 25 w 25"/>
              <a:gd name="T33" fmla="*/ 54 h 116"/>
              <a:gd name="T34" fmla="*/ 25 w 25"/>
              <a:gd name="T35" fmla="*/ 54 h 116"/>
              <a:gd name="T36" fmla="*/ 25 w 25"/>
              <a:gd name="T37" fmla="*/ 54 h 116"/>
              <a:gd name="T38" fmla="*/ 25 w 25"/>
              <a:gd name="T39" fmla="*/ 55 h 116"/>
              <a:gd name="T40" fmla="*/ 25 w 25"/>
              <a:gd name="T41" fmla="*/ 55 h 116"/>
              <a:gd name="T42" fmla="*/ 25 w 25"/>
              <a:gd name="T43" fmla="*/ 55 h 116"/>
              <a:gd name="T44" fmla="*/ 25 w 25"/>
              <a:gd name="T45" fmla="*/ 55 h 116"/>
              <a:gd name="T46" fmla="*/ 25 w 25"/>
              <a:gd name="T47" fmla="*/ 56 h 116"/>
              <a:gd name="T48" fmla="*/ 25 w 25"/>
              <a:gd name="T49" fmla="*/ 56 h 116"/>
              <a:gd name="T50" fmla="*/ 25 w 25"/>
              <a:gd name="T51" fmla="*/ 56 h 116"/>
              <a:gd name="T52" fmla="*/ 25 w 25"/>
              <a:gd name="T53" fmla="*/ 56 h 116"/>
              <a:gd name="T54" fmla="*/ 25 w 25"/>
              <a:gd name="T55" fmla="*/ 57 h 116"/>
              <a:gd name="T56" fmla="*/ 25 w 25"/>
              <a:gd name="T57" fmla="*/ 57 h 116"/>
              <a:gd name="T58" fmla="*/ 25 w 25"/>
              <a:gd name="T59" fmla="*/ 57 h 116"/>
              <a:gd name="T60" fmla="*/ 25 w 25"/>
              <a:gd name="T61" fmla="*/ 58 h 116"/>
              <a:gd name="T62" fmla="*/ 25 w 25"/>
              <a:gd name="T63" fmla="*/ 58 h 116"/>
              <a:gd name="T64" fmla="*/ 25 w 25"/>
              <a:gd name="T65"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 h="116">
                <a:moveTo>
                  <a:pt x="16" y="95"/>
                </a:moveTo>
                <a:cubicBezTo>
                  <a:pt x="12" y="103"/>
                  <a:pt x="7" y="110"/>
                  <a:pt x="0" y="116"/>
                </a:cubicBezTo>
                <a:cubicBezTo>
                  <a:pt x="0" y="116"/>
                  <a:pt x="0" y="116"/>
                  <a:pt x="0" y="116"/>
                </a:cubicBezTo>
                <a:cubicBezTo>
                  <a:pt x="7" y="110"/>
                  <a:pt x="12" y="103"/>
                  <a:pt x="16" y="95"/>
                </a:cubicBezTo>
                <a:moveTo>
                  <a:pt x="0" y="0"/>
                </a:moveTo>
                <a:cubicBezTo>
                  <a:pt x="0" y="0"/>
                  <a:pt x="0" y="0"/>
                  <a:pt x="0" y="0"/>
                </a:cubicBezTo>
                <a:cubicBezTo>
                  <a:pt x="11" y="10"/>
                  <a:pt x="19" y="23"/>
                  <a:pt x="23" y="37"/>
                </a:cubicBezTo>
                <a:cubicBezTo>
                  <a:pt x="23" y="37"/>
                  <a:pt x="23" y="37"/>
                  <a:pt x="23" y="37"/>
                </a:cubicBezTo>
                <a:cubicBezTo>
                  <a:pt x="23" y="37"/>
                  <a:pt x="23" y="37"/>
                  <a:pt x="23" y="37"/>
                </a:cubicBezTo>
                <a:cubicBezTo>
                  <a:pt x="23" y="37"/>
                  <a:pt x="23" y="37"/>
                  <a:pt x="23" y="37"/>
                </a:cubicBezTo>
                <a:cubicBezTo>
                  <a:pt x="23" y="37"/>
                  <a:pt x="23" y="37"/>
                  <a:pt x="23" y="37"/>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9"/>
                  <a:pt x="23" y="39"/>
                  <a:pt x="23" y="39"/>
                </a:cubicBezTo>
                <a:cubicBezTo>
                  <a:pt x="23" y="39"/>
                  <a:pt x="23" y="39"/>
                  <a:pt x="23" y="39"/>
                </a:cubicBezTo>
                <a:cubicBezTo>
                  <a:pt x="24" y="43"/>
                  <a:pt x="25" y="48"/>
                  <a:pt x="25" y="52"/>
                </a:cubicBezTo>
                <a:cubicBezTo>
                  <a:pt x="25" y="52"/>
                  <a:pt x="25" y="52"/>
                  <a:pt x="25" y="52"/>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4"/>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6" name="任意多边形 15"/>
          <p:cNvSpPr/>
          <p:nvPr>
            <p:custDataLst>
              <p:tags r:id="rId2"/>
            </p:custDataLst>
          </p:nvPr>
        </p:nvSpPr>
        <p:spPr bwMode="auto">
          <a:xfrm>
            <a:off x="6090257" y="1732757"/>
            <a:ext cx="85725" cy="392113"/>
          </a:xfrm>
          <a:custGeom>
            <a:avLst/>
            <a:gdLst>
              <a:gd name="T0" fmla="*/ 1 w 25"/>
              <a:gd name="T1" fmla="*/ 116 h 116"/>
              <a:gd name="T2" fmla="*/ 0 w 25"/>
              <a:gd name="T3" fmla="*/ 116 h 116"/>
              <a:gd name="T4" fmla="*/ 20 w 25"/>
              <a:gd name="T5" fmla="*/ 86 h 116"/>
              <a:gd name="T6" fmla="*/ 25 w 25"/>
              <a:gd name="T7" fmla="*/ 58 h 116"/>
              <a:gd name="T8" fmla="*/ 25 w 25"/>
              <a:gd name="T9" fmla="*/ 58 h 116"/>
              <a:gd name="T10" fmla="*/ 25 w 25"/>
              <a:gd name="T11" fmla="*/ 58 h 116"/>
              <a:gd name="T12" fmla="*/ 25 w 25"/>
              <a:gd name="T13" fmla="*/ 57 h 116"/>
              <a:gd name="T14" fmla="*/ 25 w 25"/>
              <a:gd name="T15" fmla="*/ 57 h 116"/>
              <a:gd name="T16" fmla="*/ 25 w 25"/>
              <a:gd name="T17" fmla="*/ 57 h 116"/>
              <a:gd name="T18" fmla="*/ 25 w 25"/>
              <a:gd name="T19" fmla="*/ 57 h 116"/>
              <a:gd name="T20" fmla="*/ 25 w 25"/>
              <a:gd name="T21" fmla="*/ 57 h 116"/>
              <a:gd name="T22" fmla="*/ 25 w 25"/>
              <a:gd name="T23" fmla="*/ 57 h 116"/>
              <a:gd name="T24" fmla="*/ 25 w 25"/>
              <a:gd name="T25" fmla="*/ 56 h 116"/>
              <a:gd name="T26" fmla="*/ 25 w 25"/>
              <a:gd name="T27" fmla="*/ 56 h 116"/>
              <a:gd name="T28" fmla="*/ 25 w 25"/>
              <a:gd name="T29" fmla="*/ 56 h 116"/>
              <a:gd name="T30" fmla="*/ 25 w 25"/>
              <a:gd name="T31" fmla="*/ 56 h 116"/>
              <a:gd name="T32" fmla="*/ 25 w 25"/>
              <a:gd name="T33" fmla="*/ 56 h 116"/>
              <a:gd name="T34" fmla="*/ 25 w 25"/>
              <a:gd name="T35" fmla="*/ 56 h 116"/>
              <a:gd name="T36" fmla="*/ 25 w 25"/>
              <a:gd name="T37" fmla="*/ 55 h 116"/>
              <a:gd name="T38" fmla="*/ 25 w 25"/>
              <a:gd name="T39" fmla="*/ 55 h 116"/>
              <a:gd name="T40" fmla="*/ 25 w 25"/>
              <a:gd name="T41" fmla="*/ 55 h 116"/>
              <a:gd name="T42" fmla="*/ 25 w 25"/>
              <a:gd name="T43" fmla="*/ 55 h 116"/>
              <a:gd name="T44" fmla="*/ 25 w 25"/>
              <a:gd name="T45" fmla="*/ 55 h 116"/>
              <a:gd name="T46" fmla="*/ 25 w 25"/>
              <a:gd name="T47" fmla="*/ 55 h 116"/>
              <a:gd name="T48" fmla="*/ 25 w 25"/>
              <a:gd name="T49" fmla="*/ 54 h 116"/>
              <a:gd name="T50" fmla="*/ 25 w 25"/>
              <a:gd name="T51" fmla="*/ 54 h 116"/>
              <a:gd name="T52" fmla="*/ 25 w 25"/>
              <a:gd name="T53" fmla="*/ 54 h 116"/>
              <a:gd name="T54" fmla="*/ 25 w 25"/>
              <a:gd name="T55" fmla="*/ 54 h 116"/>
              <a:gd name="T56" fmla="*/ 25 w 25"/>
              <a:gd name="T57" fmla="*/ 54 h 116"/>
              <a:gd name="T58" fmla="*/ 25 w 25"/>
              <a:gd name="T59" fmla="*/ 53 h 116"/>
              <a:gd name="T60" fmla="*/ 25 w 25"/>
              <a:gd name="T61" fmla="*/ 53 h 116"/>
              <a:gd name="T62" fmla="*/ 25 w 25"/>
              <a:gd name="T63" fmla="*/ 53 h 116"/>
              <a:gd name="T64" fmla="*/ 25 w 25"/>
              <a:gd name="T65" fmla="*/ 53 h 116"/>
              <a:gd name="T66" fmla="*/ 25 w 25"/>
              <a:gd name="T67" fmla="*/ 53 h 116"/>
              <a:gd name="T68" fmla="*/ 25 w 25"/>
              <a:gd name="T69" fmla="*/ 53 h 116"/>
              <a:gd name="T70" fmla="*/ 25 w 25"/>
              <a:gd name="T71" fmla="*/ 52 h 116"/>
              <a:gd name="T72" fmla="*/ 23 w 25"/>
              <a:gd name="T73" fmla="*/ 39 h 116"/>
              <a:gd name="T74" fmla="*/ 23 w 25"/>
              <a:gd name="T75" fmla="*/ 39 h 116"/>
              <a:gd name="T76" fmla="*/ 23 w 25"/>
              <a:gd name="T77" fmla="*/ 38 h 116"/>
              <a:gd name="T78" fmla="*/ 23 w 25"/>
              <a:gd name="T79" fmla="*/ 38 h 116"/>
              <a:gd name="T80" fmla="*/ 23 w 25"/>
              <a:gd name="T81" fmla="*/ 38 h 116"/>
              <a:gd name="T82" fmla="*/ 23 w 25"/>
              <a:gd name="T83" fmla="*/ 38 h 116"/>
              <a:gd name="T84" fmla="*/ 23 w 25"/>
              <a:gd name="T85" fmla="*/ 38 h 116"/>
              <a:gd name="T86" fmla="*/ 23 w 25"/>
              <a:gd name="T87" fmla="*/ 38 h 116"/>
              <a:gd name="T88" fmla="*/ 23 w 25"/>
              <a:gd name="T89" fmla="*/ 37 h 116"/>
              <a:gd name="T90" fmla="*/ 23 w 25"/>
              <a:gd name="T91" fmla="*/ 37 h 116"/>
              <a:gd name="T92" fmla="*/ 23 w 25"/>
              <a:gd name="T93" fmla="*/ 37 h 116"/>
              <a:gd name="T94" fmla="*/ 0 w 25"/>
              <a:gd name="T95" fmla="*/ 0 h 116"/>
              <a:gd name="T96" fmla="*/ 23 w 25"/>
              <a:gd name="T97"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20" y="86"/>
                </a:moveTo>
                <a:cubicBezTo>
                  <a:pt x="16" y="97"/>
                  <a:pt x="9" y="107"/>
                  <a:pt x="1" y="116"/>
                </a:cubicBezTo>
                <a:cubicBezTo>
                  <a:pt x="0" y="116"/>
                  <a:pt x="0" y="116"/>
                  <a:pt x="0" y="116"/>
                </a:cubicBezTo>
                <a:cubicBezTo>
                  <a:pt x="0" y="116"/>
                  <a:pt x="0" y="116"/>
                  <a:pt x="0" y="116"/>
                </a:cubicBezTo>
                <a:cubicBezTo>
                  <a:pt x="7" y="110"/>
                  <a:pt x="12" y="103"/>
                  <a:pt x="16"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7"/>
                  <a:pt x="25" y="57"/>
                  <a:pt x="25" y="57"/>
                </a:cubicBezTo>
                <a:cubicBezTo>
                  <a:pt x="25" y="57"/>
                  <a:pt x="25" y="57"/>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6"/>
                  <a:pt x="25" y="56"/>
                </a:cubicBezTo>
                <a:cubicBezTo>
                  <a:pt x="25" y="56"/>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5"/>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2"/>
                </a:moveTo>
                <a:cubicBezTo>
                  <a:pt x="25" y="52"/>
                  <a:pt x="25" y="52"/>
                  <a:pt x="25" y="52"/>
                </a:cubicBezTo>
                <a:cubicBezTo>
                  <a:pt x="25" y="52"/>
                  <a:pt x="25" y="52"/>
                  <a:pt x="25" y="52"/>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7"/>
                </a:moveTo>
                <a:cubicBezTo>
                  <a:pt x="23" y="37"/>
                  <a:pt x="23" y="37"/>
                  <a:pt x="23" y="37"/>
                </a:cubicBezTo>
                <a:cubicBezTo>
                  <a:pt x="23" y="37"/>
                  <a:pt x="23" y="37"/>
                  <a:pt x="23" y="37"/>
                </a:cubicBezTo>
                <a:moveTo>
                  <a:pt x="23" y="37"/>
                </a:moveTo>
                <a:cubicBezTo>
                  <a:pt x="23" y="37"/>
                  <a:pt x="23" y="37"/>
                  <a:pt x="23" y="37"/>
                </a:cubicBezTo>
                <a:cubicBezTo>
                  <a:pt x="23" y="37"/>
                  <a:pt x="23" y="37"/>
                  <a:pt x="23" y="37"/>
                </a:cubicBezTo>
                <a:moveTo>
                  <a:pt x="0" y="0"/>
                </a:moveTo>
                <a:cubicBezTo>
                  <a:pt x="0" y="0"/>
                  <a:pt x="0" y="0"/>
                  <a:pt x="0" y="0"/>
                </a:cubicBezTo>
                <a:cubicBezTo>
                  <a:pt x="1" y="0"/>
                  <a:pt x="1" y="0"/>
                  <a:pt x="1" y="0"/>
                </a:cubicBezTo>
                <a:cubicBezTo>
                  <a:pt x="11" y="10"/>
                  <a:pt x="19" y="23"/>
                  <a:pt x="23" y="37"/>
                </a:cubicBezTo>
                <a:cubicBezTo>
                  <a:pt x="19" y="23"/>
                  <a:pt x="11" y="10"/>
                  <a:pt x="0" y="0"/>
                </a:cubicBezTo>
              </a:path>
            </a:pathLst>
          </a:custGeom>
          <a:solidFill>
            <a:srgbClr val="CFA4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7" name="任意多边形 16"/>
          <p:cNvSpPr/>
          <p:nvPr>
            <p:custDataLst>
              <p:tags r:id="rId3"/>
            </p:custDataLst>
          </p:nvPr>
        </p:nvSpPr>
        <p:spPr bwMode="auto">
          <a:xfrm>
            <a:off x="5261582" y="1662907"/>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close/>
              </a:path>
            </a:pathLst>
          </a:custGeom>
          <a:solidFill>
            <a:srgbClr val="E4B5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8" name="任意多边形 17"/>
          <p:cNvSpPr/>
          <p:nvPr>
            <p:custDataLst>
              <p:tags r:id="rId4"/>
            </p:custDataLst>
          </p:nvPr>
        </p:nvSpPr>
        <p:spPr bwMode="auto">
          <a:xfrm>
            <a:off x="5261582" y="1662907"/>
            <a:ext cx="269875" cy="265113"/>
          </a:xfrm>
          <a:custGeom>
            <a:avLst/>
            <a:gdLst>
              <a:gd name="T0" fmla="*/ 0 w 170"/>
              <a:gd name="T1" fmla="*/ 0 h 167"/>
              <a:gd name="T2" fmla="*/ 0 w 170"/>
              <a:gd name="T3" fmla="*/ 0 h 167"/>
              <a:gd name="T4" fmla="*/ 170 w 170"/>
              <a:gd name="T5" fmla="*/ 167 h 167"/>
              <a:gd name="T6" fmla="*/ 170 w 170"/>
              <a:gd name="T7" fmla="*/ 167 h 167"/>
              <a:gd name="T8" fmla="*/ 0 w 170"/>
              <a:gd name="T9" fmla="*/ 0 h 167"/>
            </a:gdLst>
            <a:ahLst/>
            <a:cxnLst>
              <a:cxn ang="0">
                <a:pos x="T0" y="T1"/>
              </a:cxn>
              <a:cxn ang="0">
                <a:pos x="T2" y="T3"/>
              </a:cxn>
              <a:cxn ang="0">
                <a:pos x="T4" y="T5"/>
              </a:cxn>
              <a:cxn ang="0">
                <a:pos x="T6" y="T7"/>
              </a:cxn>
              <a:cxn ang="0">
                <a:pos x="T8" y="T9"/>
              </a:cxn>
            </a:cxnLst>
            <a:rect l="0" t="0" r="r" b="b"/>
            <a:pathLst>
              <a:path w="170" h="167">
                <a:moveTo>
                  <a:pt x="0" y="0"/>
                </a:moveTo>
                <a:lnTo>
                  <a:pt x="0" y="0"/>
                </a:lnTo>
                <a:lnTo>
                  <a:pt x="170" y="167"/>
                </a:lnTo>
                <a:lnTo>
                  <a:pt x="170" y="1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9" name="任意多边形 18"/>
          <p:cNvSpPr/>
          <p:nvPr>
            <p:custDataLst>
              <p:tags r:id="rId5"/>
            </p:custDataLst>
          </p:nvPr>
        </p:nvSpPr>
        <p:spPr bwMode="auto">
          <a:xfrm>
            <a:off x="5531457" y="1716882"/>
            <a:ext cx="212725" cy="211138"/>
          </a:xfrm>
          <a:custGeom>
            <a:avLst/>
            <a:gdLst>
              <a:gd name="T0" fmla="*/ 63 w 63"/>
              <a:gd name="T1" fmla="*/ 0 h 63"/>
              <a:gd name="T2" fmla="*/ 62 w 63"/>
              <a:gd name="T3" fmla="*/ 2 h 63"/>
              <a:gd name="T4" fmla="*/ 50 w 63"/>
              <a:gd name="T5" fmla="*/ 13 h 63"/>
              <a:gd name="T6" fmla="*/ 0 w 63"/>
              <a:gd name="T7" fmla="*/ 63 h 63"/>
              <a:gd name="T8" fmla="*/ 0 w 63"/>
              <a:gd name="T9" fmla="*/ 63 h 63"/>
              <a:gd name="T10" fmla="*/ 50 w 63"/>
              <a:gd name="T11" fmla="*/ 13 h 63"/>
              <a:gd name="T12" fmla="*/ 62 w 63"/>
              <a:gd name="T13" fmla="*/ 1 h 63"/>
              <a:gd name="T14" fmla="*/ 63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63" y="0"/>
                </a:moveTo>
                <a:cubicBezTo>
                  <a:pt x="63" y="1"/>
                  <a:pt x="62" y="1"/>
                  <a:pt x="62" y="2"/>
                </a:cubicBezTo>
                <a:cubicBezTo>
                  <a:pt x="50" y="13"/>
                  <a:pt x="50" y="13"/>
                  <a:pt x="50" y="13"/>
                </a:cubicBezTo>
                <a:cubicBezTo>
                  <a:pt x="0" y="63"/>
                  <a:pt x="0" y="63"/>
                  <a:pt x="0" y="63"/>
                </a:cubicBezTo>
                <a:cubicBezTo>
                  <a:pt x="0" y="63"/>
                  <a:pt x="0" y="63"/>
                  <a:pt x="0" y="63"/>
                </a:cubicBezTo>
                <a:cubicBezTo>
                  <a:pt x="50" y="13"/>
                  <a:pt x="50" y="13"/>
                  <a:pt x="50" y="13"/>
                </a:cubicBezTo>
                <a:cubicBezTo>
                  <a:pt x="62" y="1"/>
                  <a:pt x="62" y="1"/>
                  <a:pt x="62" y="1"/>
                </a:cubicBezTo>
                <a:cubicBezTo>
                  <a:pt x="62" y="1"/>
                  <a:pt x="63" y="1"/>
                  <a:pt x="63" y="0"/>
                </a:cubicBezTo>
              </a:path>
            </a:pathLst>
          </a:custGeom>
          <a:solidFill>
            <a:srgbClr val="BD9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0" name="任意多边形 19"/>
          <p:cNvSpPr/>
          <p:nvPr>
            <p:custDataLst>
              <p:tags r:id="rId6"/>
            </p:custDataLst>
          </p:nvPr>
        </p:nvSpPr>
        <p:spPr bwMode="auto">
          <a:xfrm>
            <a:off x="5261582" y="1928019"/>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close/>
              </a:path>
            </a:pathLst>
          </a:custGeom>
          <a:solidFill>
            <a:srgbClr val="E4B5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1" name="任意多边形 20"/>
          <p:cNvSpPr/>
          <p:nvPr>
            <p:custDataLst>
              <p:tags r:id="rId7"/>
            </p:custDataLst>
          </p:nvPr>
        </p:nvSpPr>
        <p:spPr bwMode="auto">
          <a:xfrm>
            <a:off x="5261582" y="1928019"/>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 name="T10" fmla="*/ 170 w 170"/>
              <a:gd name="T11" fmla="*/ 0 h 168"/>
            </a:gdLst>
            <a:ahLst/>
            <a:cxnLst>
              <a:cxn ang="0">
                <a:pos x="T0" y="T1"/>
              </a:cxn>
              <a:cxn ang="0">
                <a:pos x="T2" y="T3"/>
              </a:cxn>
              <a:cxn ang="0">
                <a:pos x="T4" y="T5"/>
              </a:cxn>
              <a:cxn ang="0">
                <a:pos x="T6" y="T7"/>
              </a:cxn>
              <a:cxn ang="0">
                <a:pos x="T8" y="T9"/>
              </a:cxn>
              <a:cxn ang="0">
                <a:pos x="T10" y="T11"/>
              </a:cxn>
            </a:cxnLst>
            <a:rect l="0" t="0" r="r" b="b"/>
            <a:pathLst>
              <a:path w="170" h="168">
                <a:moveTo>
                  <a:pt x="170" y="0"/>
                </a:moveTo>
                <a:lnTo>
                  <a:pt x="170" y="0"/>
                </a:lnTo>
                <a:lnTo>
                  <a:pt x="0" y="168"/>
                </a:lnTo>
                <a:lnTo>
                  <a:pt x="0" y="168"/>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2" name="任意多边形 21"/>
          <p:cNvSpPr/>
          <p:nvPr>
            <p:custDataLst>
              <p:tags r:id="rId8"/>
            </p:custDataLst>
          </p:nvPr>
        </p:nvSpPr>
        <p:spPr bwMode="auto">
          <a:xfrm>
            <a:off x="5628295" y="2023269"/>
            <a:ext cx="280988" cy="171450"/>
          </a:xfrm>
          <a:custGeom>
            <a:avLst/>
            <a:gdLst>
              <a:gd name="T0" fmla="*/ 83 w 83"/>
              <a:gd name="T1" fmla="*/ 51 h 51"/>
              <a:gd name="T2" fmla="*/ 83 w 83"/>
              <a:gd name="T3" fmla="*/ 51 h 51"/>
              <a:gd name="T4" fmla="*/ 83 w 83"/>
              <a:gd name="T5" fmla="*/ 51 h 51"/>
              <a:gd name="T6" fmla="*/ 0 w 83"/>
              <a:gd name="T7" fmla="*/ 0 h 51"/>
              <a:gd name="T8" fmla="*/ 21 w 83"/>
              <a:gd name="T9" fmla="*/ 22 h 51"/>
              <a:gd name="T10" fmla="*/ 33 w 83"/>
              <a:gd name="T11" fmla="*/ 34 h 51"/>
              <a:gd name="T12" fmla="*/ 44 w 83"/>
              <a:gd name="T13" fmla="*/ 41 h 51"/>
              <a:gd name="T14" fmla="*/ 33 w 83"/>
              <a:gd name="T15" fmla="*/ 34 h 51"/>
              <a:gd name="T16" fmla="*/ 21 w 83"/>
              <a:gd name="T17" fmla="*/ 22 h 51"/>
              <a:gd name="T18" fmla="*/ 0 w 8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1">
                <a:moveTo>
                  <a:pt x="83" y="51"/>
                </a:moveTo>
                <a:cubicBezTo>
                  <a:pt x="83" y="51"/>
                  <a:pt x="83" y="51"/>
                  <a:pt x="83" y="51"/>
                </a:cubicBezTo>
                <a:cubicBezTo>
                  <a:pt x="83" y="51"/>
                  <a:pt x="83" y="51"/>
                  <a:pt x="83" y="51"/>
                </a:cubicBezTo>
                <a:moveTo>
                  <a:pt x="0" y="0"/>
                </a:moveTo>
                <a:cubicBezTo>
                  <a:pt x="21" y="22"/>
                  <a:pt x="21" y="22"/>
                  <a:pt x="21" y="22"/>
                </a:cubicBezTo>
                <a:cubicBezTo>
                  <a:pt x="33" y="34"/>
                  <a:pt x="33" y="34"/>
                  <a:pt x="33" y="34"/>
                </a:cubicBezTo>
                <a:cubicBezTo>
                  <a:pt x="36" y="37"/>
                  <a:pt x="40" y="39"/>
                  <a:pt x="44" y="41"/>
                </a:cubicBezTo>
                <a:cubicBezTo>
                  <a:pt x="40" y="39"/>
                  <a:pt x="36" y="37"/>
                  <a:pt x="33" y="34"/>
                </a:cubicBezTo>
                <a:cubicBezTo>
                  <a:pt x="21" y="22"/>
                  <a:pt x="21" y="22"/>
                  <a:pt x="21" y="22"/>
                </a:cubicBezTo>
                <a:cubicBezTo>
                  <a:pt x="0" y="0"/>
                  <a:pt x="0" y="0"/>
                  <a:pt x="0" y="0"/>
                </a:cubicBezTo>
              </a:path>
            </a:pathLst>
          </a:custGeom>
          <a:solidFill>
            <a:srgbClr val="BD96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3" name="任意多边形 22"/>
          <p:cNvSpPr/>
          <p:nvPr>
            <p:custDataLst>
              <p:tags r:id="rId9"/>
            </p:custDataLst>
          </p:nvPr>
        </p:nvSpPr>
        <p:spPr bwMode="auto">
          <a:xfrm>
            <a:off x="6090257" y="3733007"/>
            <a:ext cx="85725" cy="393700"/>
          </a:xfrm>
          <a:custGeom>
            <a:avLst/>
            <a:gdLst>
              <a:gd name="T0" fmla="*/ 0 w 25"/>
              <a:gd name="T1" fmla="*/ 116 h 117"/>
              <a:gd name="T2" fmla="*/ 17 w 25"/>
              <a:gd name="T3" fmla="*/ 95 h 117"/>
              <a:gd name="T4" fmla="*/ 17 w 25"/>
              <a:gd name="T5" fmla="*/ 95 h 117"/>
              <a:gd name="T6" fmla="*/ 0 w 25"/>
              <a:gd name="T7" fmla="*/ 0 h 117"/>
              <a:gd name="T8" fmla="*/ 23 w 25"/>
              <a:gd name="T9" fmla="*/ 37 h 117"/>
              <a:gd name="T10" fmla="*/ 23 w 25"/>
              <a:gd name="T11" fmla="*/ 38 h 117"/>
              <a:gd name="T12" fmla="*/ 23 w 25"/>
              <a:gd name="T13" fmla="*/ 38 h 117"/>
              <a:gd name="T14" fmla="*/ 23 w 25"/>
              <a:gd name="T15" fmla="*/ 38 h 117"/>
              <a:gd name="T16" fmla="*/ 23 w 25"/>
              <a:gd name="T17" fmla="*/ 38 h 117"/>
              <a:gd name="T18" fmla="*/ 23 w 25"/>
              <a:gd name="T19" fmla="*/ 39 h 117"/>
              <a:gd name="T20" fmla="*/ 23 w 25"/>
              <a:gd name="T21" fmla="*/ 39 h 117"/>
              <a:gd name="T22" fmla="*/ 23 w 25"/>
              <a:gd name="T23" fmla="*/ 39 h 117"/>
              <a:gd name="T24" fmla="*/ 25 w 25"/>
              <a:gd name="T25" fmla="*/ 53 h 117"/>
              <a:gd name="T26" fmla="*/ 25 w 25"/>
              <a:gd name="T27" fmla="*/ 53 h 117"/>
              <a:gd name="T28" fmla="*/ 25 w 25"/>
              <a:gd name="T29" fmla="*/ 53 h 117"/>
              <a:gd name="T30" fmla="*/ 25 w 25"/>
              <a:gd name="T31" fmla="*/ 54 h 117"/>
              <a:gd name="T32" fmla="*/ 25 w 25"/>
              <a:gd name="T33" fmla="*/ 54 h 117"/>
              <a:gd name="T34" fmla="*/ 25 w 25"/>
              <a:gd name="T35" fmla="*/ 54 h 117"/>
              <a:gd name="T36" fmla="*/ 25 w 25"/>
              <a:gd name="T37" fmla="*/ 54 h 117"/>
              <a:gd name="T38" fmla="*/ 25 w 25"/>
              <a:gd name="T39" fmla="*/ 55 h 117"/>
              <a:gd name="T40" fmla="*/ 25 w 25"/>
              <a:gd name="T41" fmla="*/ 55 h 117"/>
              <a:gd name="T42" fmla="*/ 25 w 25"/>
              <a:gd name="T43" fmla="*/ 55 h 117"/>
              <a:gd name="T44" fmla="*/ 25 w 25"/>
              <a:gd name="T45" fmla="*/ 55 h 117"/>
              <a:gd name="T46" fmla="*/ 25 w 25"/>
              <a:gd name="T47" fmla="*/ 56 h 117"/>
              <a:gd name="T48" fmla="*/ 25 w 25"/>
              <a:gd name="T49" fmla="*/ 56 h 117"/>
              <a:gd name="T50" fmla="*/ 25 w 25"/>
              <a:gd name="T51" fmla="*/ 56 h 117"/>
              <a:gd name="T52" fmla="*/ 25 w 25"/>
              <a:gd name="T53" fmla="*/ 56 h 117"/>
              <a:gd name="T54" fmla="*/ 25 w 25"/>
              <a:gd name="T55" fmla="*/ 57 h 117"/>
              <a:gd name="T56" fmla="*/ 25 w 25"/>
              <a:gd name="T57" fmla="*/ 57 h 117"/>
              <a:gd name="T58" fmla="*/ 25 w 25"/>
              <a:gd name="T59" fmla="*/ 57 h 117"/>
              <a:gd name="T60" fmla="*/ 25 w 25"/>
              <a:gd name="T61" fmla="*/ 58 h 117"/>
              <a:gd name="T62" fmla="*/ 25 w 25"/>
              <a:gd name="T63" fmla="*/ 58 h 117"/>
              <a:gd name="T64" fmla="*/ 25 w 25"/>
              <a:gd name="T65" fmla="*/ 58 h 117"/>
              <a:gd name="T66" fmla="*/ 25 w 25"/>
              <a:gd name="T67" fmla="*/ 58 h 117"/>
              <a:gd name="T68" fmla="*/ 0 w 25"/>
              <a:gd name="T6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117">
                <a:moveTo>
                  <a:pt x="17" y="95"/>
                </a:moveTo>
                <a:cubicBezTo>
                  <a:pt x="12" y="103"/>
                  <a:pt x="7" y="110"/>
                  <a:pt x="0" y="116"/>
                </a:cubicBezTo>
                <a:cubicBezTo>
                  <a:pt x="0" y="117"/>
                  <a:pt x="0" y="117"/>
                  <a:pt x="0" y="117"/>
                </a:cubicBezTo>
                <a:cubicBezTo>
                  <a:pt x="7" y="110"/>
                  <a:pt x="12" y="103"/>
                  <a:pt x="17" y="95"/>
                </a:cubicBezTo>
                <a:moveTo>
                  <a:pt x="17" y="95"/>
                </a:moveTo>
                <a:cubicBezTo>
                  <a:pt x="17" y="95"/>
                  <a:pt x="17" y="95"/>
                  <a:pt x="17" y="95"/>
                </a:cubicBezTo>
                <a:cubicBezTo>
                  <a:pt x="17" y="95"/>
                  <a:pt x="17" y="95"/>
                  <a:pt x="17" y="95"/>
                </a:cubicBezTo>
                <a:moveTo>
                  <a:pt x="0" y="0"/>
                </a:moveTo>
                <a:cubicBezTo>
                  <a:pt x="0" y="0"/>
                  <a:pt x="0" y="0"/>
                  <a:pt x="0" y="0"/>
                </a:cubicBezTo>
                <a:cubicBezTo>
                  <a:pt x="11" y="10"/>
                  <a:pt x="19" y="23"/>
                  <a:pt x="23" y="37"/>
                </a:cubicBezTo>
                <a:cubicBezTo>
                  <a:pt x="23" y="37"/>
                  <a:pt x="23" y="37"/>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8"/>
                </a:cubicBezTo>
                <a:cubicBezTo>
                  <a:pt x="23" y="38"/>
                  <a:pt x="23" y="38"/>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3" y="39"/>
                  <a:pt x="23" y="39"/>
                  <a:pt x="23" y="39"/>
                </a:cubicBezTo>
                <a:cubicBezTo>
                  <a:pt x="24" y="44"/>
                  <a:pt x="25" y="48"/>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3"/>
                </a:cubicBezTo>
                <a:cubicBezTo>
                  <a:pt x="25" y="53"/>
                  <a:pt x="25" y="53"/>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7"/>
                </a:cubicBezTo>
                <a:cubicBezTo>
                  <a:pt x="25" y="57"/>
                  <a:pt x="25" y="57"/>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58"/>
                  <a:pt x="25" y="58"/>
                  <a:pt x="25" y="58"/>
                </a:cubicBezTo>
                <a:cubicBezTo>
                  <a:pt x="25" y="35"/>
                  <a:pt x="16" y="15"/>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4" name="任意多边形 23"/>
          <p:cNvSpPr/>
          <p:nvPr>
            <p:custDataLst>
              <p:tags r:id="rId10"/>
            </p:custDataLst>
          </p:nvPr>
        </p:nvSpPr>
        <p:spPr bwMode="auto">
          <a:xfrm>
            <a:off x="6090257" y="3733007"/>
            <a:ext cx="85725" cy="390525"/>
          </a:xfrm>
          <a:custGeom>
            <a:avLst/>
            <a:gdLst>
              <a:gd name="T0" fmla="*/ 1 w 25"/>
              <a:gd name="T1" fmla="*/ 116 h 116"/>
              <a:gd name="T2" fmla="*/ 0 w 25"/>
              <a:gd name="T3" fmla="*/ 116 h 116"/>
              <a:gd name="T4" fmla="*/ 17 w 25"/>
              <a:gd name="T5" fmla="*/ 95 h 116"/>
              <a:gd name="T6" fmla="*/ 20 w 25"/>
              <a:gd name="T7" fmla="*/ 86 h 116"/>
              <a:gd name="T8" fmla="*/ 25 w 25"/>
              <a:gd name="T9" fmla="*/ 58 h 116"/>
              <a:gd name="T10" fmla="*/ 25 w 25"/>
              <a:gd name="T11" fmla="*/ 58 h 116"/>
              <a:gd name="T12" fmla="*/ 25 w 25"/>
              <a:gd name="T13" fmla="*/ 58 h 116"/>
              <a:gd name="T14" fmla="*/ 25 w 25"/>
              <a:gd name="T15" fmla="*/ 58 h 116"/>
              <a:gd name="T16" fmla="*/ 25 w 25"/>
              <a:gd name="T17" fmla="*/ 58 h 116"/>
              <a:gd name="T18" fmla="*/ 25 w 25"/>
              <a:gd name="T19" fmla="*/ 58 h 116"/>
              <a:gd name="T20" fmla="*/ 25 w 25"/>
              <a:gd name="T21" fmla="*/ 57 h 116"/>
              <a:gd name="T22" fmla="*/ 25 w 25"/>
              <a:gd name="T23" fmla="*/ 57 h 116"/>
              <a:gd name="T24" fmla="*/ 25 w 25"/>
              <a:gd name="T25" fmla="*/ 57 h 116"/>
              <a:gd name="T26" fmla="*/ 25 w 25"/>
              <a:gd name="T27" fmla="*/ 57 h 116"/>
              <a:gd name="T28" fmla="*/ 25 w 25"/>
              <a:gd name="T29" fmla="*/ 57 h 116"/>
              <a:gd name="T30" fmla="*/ 25 w 25"/>
              <a:gd name="T31" fmla="*/ 56 h 116"/>
              <a:gd name="T32" fmla="*/ 25 w 25"/>
              <a:gd name="T33" fmla="*/ 56 h 116"/>
              <a:gd name="T34" fmla="*/ 25 w 25"/>
              <a:gd name="T35" fmla="*/ 56 h 116"/>
              <a:gd name="T36" fmla="*/ 25 w 25"/>
              <a:gd name="T37" fmla="*/ 56 h 116"/>
              <a:gd name="T38" fmla="*/ 25 w 25"/>
              <a:gd name="T39" fmla="*/ 56 h 116"/>
              <a:gd name="T40" fmla="*/ 25 w 25"/>
              <a:gd name="T41" fmla="*/ 56 h 116"/>
              <a:gd name="T42" fmla="*/ 25 w 25"/>
              <a:gd name="T43" fmla="*/ 55 h 116"/>
              <a:gd name="T44" fmla="*/ 25 w 25"/>
              <a:gd name="T45" fmla="*/ 55 h 116"/>
              <a:gd name="T46" fmla="*/ 25 w 25"/>
              <a:gd name="T47" fmla="*/ 55 h 116"/>
              <a:gd name="T48" fmla="*/ 25 w 25"/>
              <a:gd name="T49" fmla="*/ 55 h 116"/>
              <a:gd name="T50" fmla="*/ 25 w 25"/>
              <a:gd name="T51" fmla="*/ 55 h 116"/>
              <a:gd name="T52" fmla="*/ 25 w 25"/>
              <a:gd name="T53" fmla="*/ 55 h 116"/>
              <a:gd name="T54" fmla="*/ 25 w 25"/>
              <a:gd name="T55" fmla="*/ 54 h 116"/>
              <a:gd name="T56" fmla="*/ 25 w 25"/>
              <a:gd name="T57" fmla="*/ 54 h 116"/>
              <a:gd name="T58" fmla="*/ 25 w 25"/>
              <a:gd name="T59" fmla="*/ 54 h 116"/>
              <a:gd name="T60" fmla="*/ 25 w 25"/>
              <a:gd name="T61" fmla="*/ 54 h 116"/>
              <a:gd name="T62" fmla="*/ 25 w 25"/>
              <a:gd name="T63" fmla="*/ 54 h 116"/>
              <a:gd name="T64" fmla="*/ 25 w 25"/>
              <a:gd name="T65" fmla="*/ 54 h 116"/>
              <a:gd name="T66" fmla="*/ 25 w 25"/>
              <a:gd name="T67" fmla="*/ 53 h 116"/>
              <a:gd name="T68" fmla="*/ 25 w 25"/>
              <a:gd name="T69" fmla="*/ 53 h 116"/>
              <a:gd name="T70" fmla="*/ 25 w 25"/>
              <a:gd name="T71" fmla="*/ 53 h 116"/>
              <a:gd name="T72" fmla="*/ 25 w 25"/>
              <a:gd name="T73" fmla="*/ 53 h 116"/>
              <a:gd name="T74" fmla="*/ 23 w 25"/>
              <a:gd name="T75" fmla="*/ 39 h 116"/>
              <a:gd name="T76" fmla="*/ 23 w 25"/>
              <a:gd name="T77" fmla="*/ 39 h 116"/>
              <a:gd name="T78" fmla="*/ 23 w 25"/>
              <a:gd name="T79" fmla="*/ 39 h 116"/>
              <a:gd name="T80" fmla="*/ 23 w 25"/>
              <a:gd name="T81" fmla="*/ 39 h 116"/>
              <a:gd name="T82" fmla="*/ 23 w 25"/>
              <a:gd name="T83" fmla="*/ 39 h 116"/>
              <a:gd name="T84" fmla="*/ 23 w 25"/>
              <a:gd name="T85" fmla="*/ 38 h 116"/>
              <a:gd name="T86" fmla="*/ 23 w 25"/>
              <a:gd name="T87" fmla="*/ 38 h 116"/>
              <a:gd name="T88" fmla="*/ 23 w 25"/>
              <a:gd name="T89" fmla="*/ 38 h 116"/>
              <a:gd name="T90" fmla="*/ 23 w 25"/>
              <a:gd name="T91" fmla="*/ 38 h 116"/>
              <a:gd name="T92" fmla="*/ 23 w 25"/>
              <a:gd name="T93" fmla="*/ 38 h 116"/>
              <a:gd name="T94" fmla="*/ 23 w 25"/>
              <a:gd name="T95" fmla="*/ 38 h 116"/>
              <a:gd name="T96" fmla="*/ 0 w 25"/>
              <a:gd name="T97" fmla="*/ 1 h 116"/>
              <a:gd name="T98" fmla="*/ 23 w 25"/>
              <a:gd name="T99" fmla="*/ 3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 h="116">
                <a:moveTo>
                  <a:pt x="20" y="86"/>
                </a:moveTo>
                <a:cubicBezTo>
                  <a:pt x="16" y="98"/>
                  <a:pt x="9" y="108"/>
                  <a:pt x="1" y="116"/>
                </a:cubicBezTo>
                <a:cubicBezTo>
                  <a:pt x="0" y="116"/>
                  <a:pt x="0" y="116"/>
                  <a:pt x="0" y="116"/>
                </a:cubicBezTo>
                <a:cubicBezTo>
                  <a:pt x="0" y="116"/>
                  <a:pt x="0" y="116"/>
                  <a:pt x="0" y="116"/>
                </a:cubicBezTo>
                <a:cubicBezTo>
                  <a:pt x="7" y="110"/>
                  <a:pt x="12" y="103"/>
                  <a:pt x="17" y="95"/>
                </a:cubicBezTo>
                <a:cubicBezTo>
                  <a:pt x="17" y="95"/>
                  <a:pt x="17" y="95"/>
                  <a:pt x="17" y="95"/>
                </a:cubicBezTo>
                <a:cubicBezTo>
                  <a:pt x="17" y="95"/>
                  <a:pt x="17" y="95"/>
                  <a:pt x="17" y="95"/>
                </a:cubicBezTo>
                <a:cubicBezTo>
                  <a:pt x="18" y="92"/>
                  <a:pt x="19" y="89"/>
                  <a:pt x="20" y="86"/>
                </a:cubicBezTo>
                <a:moveTo>
                  <a:pt x="25" y="58"/>
                </a:moveTo>
                <a:cubicBezTo>
                  <a:pt x="25" y="58"/>
                  <a:pt x="25" y="58"/>
                  <a:pt x="25" y="58"/>
                </a:cubicBez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8"/>
                </a:moveTo>
                <a:cubicBezTo>
                  <a:pt x="25" y="58"/>
                  <a:pt x="25" y="58"/>
                  <a:pt x="25" y="58"/>
                </a:cubicBezTo>
                <a:cubicBezTo>
                  <a:pt x="25" y="58"/>
                  <a:pt x="25" y="58"/>
                  <a:pt x="25" y="58"/>
                </a:cubicBezTo>
                <a:moveTo>
                  <a:pt x="25" y="57"/>
                </a:moveTo>
                <a:cubicBezTo>
                  <a:pt x="25" y="57"/>
                  <a:pt x="25" y="57"/>
                  <a:pt x="25" y="58"/>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7"/>
                </a:moveTo>
                <a:cubicBezTo>
                  <a:pt x="25" y="57"/>
                  <a:pt x="25" y="57"/>
                  <a:pt x="25" y="57"/>
                </a:cubicBezTo>
                <a:cubicBezTo>
                  <a:pt x="25" y="57"/>
                  <a:pt x="25" y="57"/>
                  <a:pt x="25" y="57"/>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6"/>
                </a:moveTo>
                <a:cubicBezTo>
                  <a:pt x="25" y="56"/>
                  <a:pt x="25" y="56"/>
                  <a:pt x="25" y="56"/>
                </a:cubicBezTo>
                <a:cubicBezTo>
                  <a:pt x="25" y="56"/>
                  <a:pt x="25" y="56"/>
                  <a:pt x="25" y="56"/>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5"/>
                </a:moveTo>
                <a:cubicBezTo>
                  <a:pt x="25" y="55"/>
                  <a:pt x="25" y="55"/>
                  <a:pt x="25" y="55"/>
                </a:cubicBezTo>
                <a:cubicBezTo>
                  <a:pt x="25" y="55"/>
                  <a:pt x="25" y="55"/>
                  <a:pt x="25" y="55"/>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4"/>
                </a:moveTo>
                <a:cubicBezTo>
                  <a:pt x="25" y="54"/>
                  <a:pt x="25" y="54"/>
                  <a:pt x="25" y="54"/>
                </a:cubicBezTo>
                <a:cubicBezTo>
                  <a:pt x="25" y="54"/>
                  <a:pt x="25" y="54"/>
                  <a:pt x="25" y="54"/>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5" y="53"/>
                </a:moveTo>
                <a:cubicBezTo>
                  <a:pt x="25" y="53"/>
                  <a:pt x="25" y="53"/>
                  <a:pt x="25" y="53"/>
                </a:cubicBezTo>
                <a:cubicBezTo>
                  <a:pt x="25" y="53"/>
                  <a:pt x="25" y="53"/>
                  <a:pt x="25" y="53"/>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9"/>
                </a:moveTo>
                <a:cubicBezTo>
                  <a:pt x="23" y="39"/>
                  <a:pt x="23" y="39"/>
                  <a:pt x="23" y="39"/>
                </a:cubicBezTo>
                <a:cubicBezTo>
                  <a:pt x="23" y="39"/>
                  <a:pt x="23" y="39"/>
                  <a:pt x="23" y="39"/>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23" y="38"/>
                </a:moveTo>
                <a:cubicBezTo>
                  <a:pt x="23" y="38"/>
                  <a:pt x="23" y="38"/>
                  <a:pt x="23" y="38"/>
                </a:cubicBezTo>
                <a:cubicBezTo>
                  <a:pt x="23" y="38"/>
                  <a:pt x="23" y="38"/>
                  <a:pt x="23" y="38"/>
                </a:cubicBezTo>
                <a:moveTo>
                  <a:pt x="0" y="0"/>
                </a:moveTo>
                <a:cubicBezTo>
                  <a:pt x="0" y="1"/>
                  <a:pt x="0" y="1"/>
                  <a:pt x="0" y="1"/>
                </a:cubicBezTo>
                <a:cubicBezTo>
                  <a:pt x="1" y="1"/>
                  <a:pt x="1" y="1"/>
                  <a:pt x="1" y="1"/>
                </a:cubicBezTo>
                <a:cubicBezTo>
                  <a:pt x="11" y="11"/>
                  <a:pt x="19" y="23"/>
                  <a:pt x="23" y="37"/>
                </a:cubicBezTo>
                <a:cubicBezTo>
                  <a:pt x="19" y="23"/>
                  <a:pt x="11" y="10"/>
                  <a:pt x="0" y="0"/>
                </a:cubicBezTo>
              </a:path>
            </a:pathLst>
          </a:custGeom>
          <a:solidFill>
            <a:srgbClr val="4D96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5" name="任意多边形 24"/>
          <p:cNvSpPr/>
          <p:nvPr>
            <p:custDataLst>
              <p:tags r:id="rId11"/>
            </p:custDataLst>
          </p:nvPr>
        </p:nvSpPr>
        <p:spPr bwMode="auto">
          <a:xfrm>
            <a:off x="5261582" y="3661569"/>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53A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6" name="任意多边形 25"/>
          <p:cNvSpPr/>
          <p:nvPr>
            <p:custDataLst>
              <p:tags r:id="rId12"/>
            </p:custDataLst>
          </p:nvPr>
        </p:nvSpPr>
        <p:spPr bwMode="auto">
          <a:xfrm>
            <a:off x="5261582" y="3661569"/>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7" name="任意多边形 26"/>
          <p:cNvSpPr/>
          <p:nvPr>
            <p:custDataLst>
              <p:tags r:id="rId13"/>
            </p:custDataLst>
          </p:nvPr>
        </p:nvSpPr>
        <p:spPr bwMode="auto">
          <a:xfrm>
            <a:off x="5531457" y="3718719"/>
            <a:ext cx="212725" cy="209550"/>
          </a:xfrm>
          <a:custGeom>
            <a:avLst/>
            <a:gdLst>
              <a:gd name="T0" fmla="*/ 63 w 63"/>
              <a:gd name="T1" fmla="*/ 0 h 62"/>
              <a:gd name="T2" fmla="*/ 62 w 63"/>
              <a:gd name="T3" fmla="*/ 1 h 62"/>
              <a:gd name="T4" fmla="*/ 50 w 63"/>
              <a:gd name="T5" fmla="*/ 12 h 62"/>
              <a:gd name="T6" fmla="*/ 0 w 63"/>
              <a:gd name="T7" fmla="*/ 62 h 62"/>
              <a:gd name="T8" fmla="*/ 0 w 63"/>
              <a:gd name="T9" fmla="*/ 62 h 62"/>
              <a:gd name="T10" fmla="*/ 50 w 63"/>
              <a:gd name="T11" fmla="*/ 12 h 62"/>
              <a:gd name="T12" fmla="*/ 62 w 63"/>
              <a:gd name="T13" fmla="*/ 1 h 62"/>
              <a:gd name="T14" fmla="*/ 63 w 63"/>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2">
                <a:moveTo>
                  <a:pt x="63" y="0"/>
                </a:moveTo>
                <a:cubicBezTo>
                  <a:pt x="63" y="0"/>
                  <a:pt x="62" y="0"/>
                  <a:pt x="62" y="1"/>
                </a:cubicBezTo>
                <a:cubicBezTo>
                  <a:pt x="50" y="12"/>
                  <a:pt x="50" y="12"/>
                  <a:pt x="50" y="12"/>
                </a:cubicBezTo>
                <a:cubicBezTo>
                  <a:pt x="0" y="62"/>
                  <a:pt x="0" y="62"/>
                  <a:pt x="0" y="62"/>
                </a:cubicBezTo>
                <a:cubicBezTo>
                  <a:pt x="0" y="62"/>
                  <a:pt x="0" y="62"/>
                  <a:pt x="0" y="62"/>
                </a:cubicBezTo>
                <a:cubicBezTo>
                  <a:pt x="50" y="12"/>
                  <a:pt x="50" y="12"/>
                  <a:pt x="50" y="12"/>
                </a:cubicBezTo>
                <a:cubicBezTo>
                  <a:pt x="62" y="1"/>
                  <a:pt x="62" y="1"/>
                  <a:pt x="62" y="1"/>
                </a:cubicBezTo>
                <a:cubicBezTo>
                  <a:pt x="62" y="0"/>
                  <a:pt x="63" y="0"/>
                  <a:pt x="63" y="0"/>
                </a:cubicBezTo>
              </a:path>
            </a:pathLst>
          </a:custGeom>
          <a:solidFill>
            <a:srgbClr val="4989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8" name="任意多边形 27"/>
          <p:cNvSpPr/>
          <p:nvPr>
            <p:custDataLst>
              <p:tags r:id="rId14"/>
            </p:custDataLst>
          </p:nvPr>
        </p:nvSpPr>
        <p:spPr bwMode="auto">
          <a:xfrm>
            <a:off x="5261582" y="3928269"/>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close/>
              </a:path>
            </a:pathLst>
          </a:custGeom>
          <a:solidFill>
            <a:srgbClr val="53A58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29" name="任意多边形 28"/>
          <p:cNvSpPr/>
          <p:nvPr>
            <p:custDataLst>
              <p:tags r:id="rId15"/>
            </p:custDataLst>
          </p:nvPr>
        </p:nvSpPr>
        <p:spPr bwMode="auto">
          <a:xfrm>
            <a:off x="5261582" y="3928269"/>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 name="T10" fmla="*/ 170 w 170"/>
              <a:gd name="T11" fmla="*/ 0 h 170"/>
            </a:gdLst>
            <a:ahLst/>
            <a:cxnLst>
              <a:cxn ang="0">
                <a:pos x="T0" y="T1"/>
              </a:cxn>
              <a:cxn ang="0">
                <a:pos x="T2" y="T3"/>
              </a:cxn>
              <a:cxn ang="0">
                <a:pos x="T4" y="T5"/>
              </a:cxn>
              <a:cxn ang="0">
                <a:pos x="T6" y="T7"/>
              </a:cxn>
              <a:cxn ang="0">
                <a:pos x="T8" y="T9"/>
              </a:cxn>
              <a:cxn ang="0">
                <a:pos x="T10" y="T11"/>
              </a:cxn>
            </a:cxnLst>
            <a:rect l="0" t="0" r="r" b="b"/>
            <a:pathLst>
              <a:path w="170" h="170">
                <a:moveTo>
                  <a:pt x="170" y="0"/>
                </a:moveTo>
                <a:lnTo>
                  <a:pt x="170" y="0"/>
                </a:lnTo>
                <a:lnTo>
                  <a:pt x="0" y="170"/>
                </a:lnTo>
                <a:lnTo>
                  <a:pt x="0" y="170"/>
                </a:lnTo>
                <a:lnTo>
                  <a:pt x="170" y="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0" name="任意多边形 29"/>
          <p:cNvSpPr/>
          <p:nvPr>
            <p:custDataLst>
              <p:tags r:id="rId16"/>
            </p:custDataLst>
          </p:nvPr>
        </p:nvSpPr>
        <p:spPr bwMode="auto">
          <a:xfrm>
            <a:off x="5628295" y="4028282"/>
            <a:ext cx="280988" cy="169863"/>
          </a:xfrm>
          <a:custGeom>
            <a:avLst/>
            <a:gdLst>
              <a:gd name="T0" fmla="*/ 83 w 83"/>
              <a:gd name="T1" fmla="*/ 50 h 50"/>
              <a:gd name="T2" fmla="*/ 83 w 83"/>
              <a:gd name="T3" fmla="*/ 50 h 50"/>
              <a:gd name="T4" fmla="*/ 83 w 83"/>
              <a:gd name="T5" fmla="*/ 50 h 50"/>
              <a:gd name="T6" fmla="*/ 0 w 83"/>
              <a:gd name="T7" fmla="*/ 0 h 50"/>
              <a:gd name="T8" fmla="*/ 21 w 83"/>
              <a:gd name="T9" fmla="*/ 21 h 50"/>
              <a:gd name="T10" fmla="*/ 33 w 83"/>
              <a:gd name="T11" fmla="*/ 32 h 50"/>
              <a:gd name="T12" fmla="*/ 44 w 83"/>
              <a:gd name="T13" fmla="*/ 40 h 50"/>
              <a:gd name="T14" fmla="*/ 33 w 83"/>
              <a:gd name="T15" fmla="*/ 32 h 50"/>
              <a:gd name="T16" fmla="*/ 21 w 83"/>
              <a:gd name="T17" fmla="*/ 21 h 50"/>
              <a:gd name="T18" fmla="*/ 0 w 83"/>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50">
                <a:moveTo>
                  <a:pt x="83" y="50"/>
                </a:moveTo>
                <a:cubicBezTo>
                  <a:pt x="83" y="50"/>
                  <a:pt x="83" y="50"/>
                  <a:pt x="83" y="50"/>
                </a:cubicBezTo>
                <a:cubicBezTo>
                  <a:pt x="83" y="50"/>
                  <a:pt x="83" y="50"/>
                  <a:pt x="83" y="50"/>
                </a:cubicBezTo>
                <a:moveTo>
                  <a:pt x="0" y="0"/>
                </a:moveTo>
                <a:cubicBezTo>
                  <a:pt x="21" y="21"/>
                  <a:pt x="21" y="21"/>
                  <a:pt x="21" y="21"/>
                </a:cubicBezTo>
                <a:cubicBezTo>
                  <a:pt x="33" y="32"/>
                  <a:pt x="33" y="32"/>
                  <a:pt x="33" y="32"/>
                </a:cubicBezTo>
                <a:cubicBezTo>
                  <a:pt x="36" y="35"/>
                  <a:pt x="40" y="38"/>
                  <a:pt x="44" y="40"/>
                </a:cubicBezTo>
                <a:cubicBezTo>
                  <a:pt x="40" y="38"/>
                  <a:pt x="36" y="35"/>
                  <a:pt x="33" y="32"/>
                </a:cubicBezTo>
                <a:cubicBezTo>
                  <a:pt x="21" y="21"/>
                  <a:pt x="21" y="21"/>
                  <a:pt x="21" y="21"/>
                </a:cubicBezTo>
                <a:cubicBezTo>
                  <a:pt x="0" y="0"/>
                  <a:pt x="0" y="0"/>
                  <a:pt x="0" y="0"/>
                </a:cubicBezTo>
              </a:path>
            </a:pathLst>
          </a:custGeom>
          <a:solidFill>
            <a:srgbClr val="4989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1" name="任意多边形 30"/>
          <p:cNvSpPr/>
          <p:nvPr>
            <p:custDataLst>
              <p:tags r:id="rId17"/>
            </p:custDataLst>
          </p:nvPr>
        </p:nvSpPr>
        <p:spPr bwMode="auto">
          <a:xfrm>
            <a:off x="5871182" y="2734469"/>
            <a:ext cx="85725" cy="195263"/>
          </a:xfrm>
          <a:custGeom>
            <a:avLst/>
            <a:gdLst>
              <a:gd name="T0" fmla="*/ 25 w 25"/>
              <a:gd name="T1" fmla="*/ 0 h 58"/>
              <a:gd name="T2" fmla="*/ 0 w 25"/>
              <a:gd name="T3" fmla="*/ 58 h 58"/>
              <a:gd name="T4" fmla="*/ 0 w 25"/>
              <a:gd name="T5" fmla="*/ 58 h 58"/>
              <a:gd name="T6" fmla="*/ 0 w 25"/>
              <a:gd name="T7" fmla="*/ 57 h 58"/>
              <a:gd name="T8" fmla="*/ 0 w 25"/>
              <a:gd name="T9" fmla="*/ 57 h 58"/>
              <a:gd name="T10" fmla="*/ 0 w 25"/>
              <a:gd name="T11" fmla="*/ 57 h 58"/>
              <a:gd name="T12" fmla="*/ 0 w 25"/>
              <a:gd name="T13" fmla="*/ 57 h 58"/>
              <a:gd name="T14" fmla="*/ 0 w 25"/>
              <a:gd name="T15" fmla="*/ 57 h 58"/>
              <a:gd name="T16" fmla="*/ 0 w 25"/>
              <a:gd name="T17" fmla="*/ 57 h 58"/>
              <a:gd name="T18" fmla="*/ 0 w 25"/>
              <a:gd name="T19" fmla="*/ 57 h 58"/>
              <a:gd name="T20" fmla="*/ 0 w 25"/>
              <a:gd name="T21" fmla="*/ 57 h 58"/>
              <a:gd name="T22" fmla="*/ 0 w 25"/>
              <a:gd name="T23" fmla="*/ 56 h 58"/>
              <a:gd name="T24" fmla="*/ 0 w 25"/>
              <a:gd name="T25" fmla="*/ 56 h 58"/>
              <a:gd name="T26" fmla="*/ 0 w 25"/>
              <a:gd name="T27" fmla="*/ 56 h 58"/>
              <a:gd name="T28" fmla="*/ 0 w 25"/>
              <a:gd name="T29" fmla="*/ 56 h 58"/>
              <a:gd name="T30" fmla="*/ 0 w 25"/>
              <a:gd name="T31" fmla="*/ 56 h 58"/>
              <a:gd name="T32" fmla="*/ 0 w 25"/>
              <a:gd name="T33" fmla="*/ 56 h 58"/>
              <a:gd name="T34" fmla="*/ 0 w 25"/>
              <a:gd name="T35" fmla="*/ 56 h 58"/>
              <a:gd name="T36" fmla="*/ 0 w 25"/>
              <a:gd name="T37" fmla="*/ 56 h 58"/>
              <a:gd name="T38" fmla="*/ 0 w 25"/>
              <a:gd name="T39" fmla="*/ 55 h 58"/>
              <a:gd name="T40" fmla="*/ 0 w 25"/>
              <a:gd name="T41" fmla="*/ 55 h 58"/>
              <a:gd name="T42" fmla="*/ 0 w 25"/>
              <a:gd name="T43" fmla="*/ 55 h 58"/>
              <a:gd name="T44" fmla="*/ 0 w 25"/>
              <a:gd name="T45" fmla="*/ 55 h 58"/>
              <a:gd name="T46" fmla="*/ 0 w 25"/>
              <a:gd name="T47" fmla="*/ 55 h 58"/>
              <a:gd name="T48" fmla="*/ 0 w 25"/>
              <a:gd name="T49" fmla="*/ 55 h 58"/>
              <a:gd name="T50" fmla="*/ 0 w 25"/>
              <a:gd name="T51" fmla="*/ 55 h 58"/>
              <a:gd name="T52" fmla="*/ 0 w 25"/>
              <a:gd name="T53" fmla="*/ 54 h 58"/>
              <a:gd name="T54" fmla="*/ 0 w 25"/>
              <a:gd name="T55" fmla="*/ 54 h 58"/>
              <a:gd name="T56" fmla="*/ 0 w 25"/>
              <a:gd name="T57" fmla="*/ 54 h 58"/>
              <a:gd name="T58" fmla="*/ 0 w 25"/>
              <a:gd name="T59" fmla="*/ 54 h 58"/>
              <a:gd name="T60" fmla="*/ 0 w 25"/>
              <a:gd name="T61" fmla="*/ 54 h 58"/>
              <a:gd name="T62" fmla="*/ 0 w 25"/>
              <a:gd name="T63" fmla="*/ 54 h 58"/>
              <a:gd name="T64" fmla="*/ 0 w 25"/>
              <a:gd name="T65" fmla="*/ 54 h 58"/>
              <a:gd name="T66" fmla="*/ 0 w 25"/>
              <a:gd name="T67" fmla="*/ 54 h 58"/>
              <a:gd name="T68" fmla="*/ 0 w 25"/>
              <a:gd name="T69" fmla="*/ 53 h 58"/>
              <a:gd name="T70" fmla="*/ 0 w 25"/>
              <a:gd name="T71" fmla="*/ 53 h 58"/>
              <a:gd name="T72" fmla="*/ 0 w 25"/>
              <a:gd name="T73" fmla="*/ 53 h 58"/>
              <a:gd name="T74" fmla="*/ 0 w 25"/>
              <a:gd name="T75" fmla="*/ 53 h 58"/>
              <a:gd name="T76" fmla="*/ 0 w 25"/>
              <a:gd name="T77" fmla="*/ 53 h 58"/>
              <a:gd name="T78" fmla="*/ 0 w 25"/>
              <a:gd name="T79" fmla="*/ 53 h 58"/>
              <a:gd name="T80" fmla="*/ 0 w 25"/>
              <a:gd name="T81" fmla="*/ 53 h 58"/>
              <a:gd name="T82" fmla="*/ 0 w 25"/>
              <a:gd name="T83" fmla="*/ 53 h 58"/>
              <a:gd name="T84" fmla="*/ 0 w 25"/>
              <a:gd name="T85" fmla="*/ 52 h 58"/>
              <a:gd name="T86" fmla="*/ 0 w 25"/>
              <a:gd name="T87" fmla="*/ 52 h 58"/>
              <a:gd name="T88" fmla="*/ 3 w 25"/>
              <a:gd name="T89" fmla="*/ 36 h 58"/>
              <a:gd name="T90" fmla="*/ 3 w 25"/>
              <a:gd name="T91" fmla="*/ 36 h 58"/>
              <a:gd name="T92" fmla="*/ 3 w 25"/>
              <a:gd name="T93" fmla="*/ 36 h 58"/>
              <a:gd name="T94" fmla="*/ 3 w 25"/>
              <a:gd name="T95" fmla="*/ 36 h 58"/>
              <a:gd name="T96" fmla="*/ 3 w 25"/>
              <a:gd name="T97" fmla="*/ 35 h 58"/>
              <a:gd name="T98" fmla="*/ 3 w 25"/>
              <a:gd name="T99" fmla="*/ 35 h 58"/>
              <a:gd name="T100" fmla="*/ 3 w 25"/>
              <a:gd name="T101" fmla="*/ 35 h 58"/>
              <a:gd name="T102" fmla="*/ 3 w 25"/>
              <a:gd name="T103" fmla="*/ 35 h 58"/>
              <a:gd name="T104" fmla="*/ 3 w 25"/>
              <a:gd name="T105" fmla="*/ 35 h 58"/>
              <a:gd name="T106" fmla="*/ 25 w 25"/>
              <a:gd name="T107" fmla="*/ 0 h 58"/>
              <a:gd name="T108" fmla="*/ 25 w 25"/>
              <a:gd name="T10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58">
                <a:moveTo>
                  <a:pt x="25" y="0"/>
                </a:moveTo>
                <a:cubicBezTo>
                  <a:pt x="9" y="14"/>
                  <a:pt x="0" y="35"/>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3"/>
                  <a:pt x="0" y="53"/>
                </a:cubicBezTo>
                <a:cubicBezTo>
                  <a:pt x="0" y="53"/>
                  <a:pt x="0" y="52"/>
                  <a:pt x="0" y="52"/>
                </a:cubicBezTo>
                <a:cubicBezTo>
                  <a:pt x="0" y="52"/>
                  <a:pt x="0" y="52"/>
                  <a:pt x="0" y="52"/>
                </a:cubicBezTo>
                <a:cubicBezTo>
                  <a:pt x="0" y="47"/>
                  <a:pt x="1" y="41"/>
                  <a:pt x="3" y="36"/>
                </a:cubicBezTo>
                <a:cubicBezTo>
                  <a:pt x="3" y="36"/>
                  <a:pt x="3" y="36"/>
                  <a:pt x="3" y="36"/>
                </a:cubicBezTo>
                <a:cubicBezTo>
                  <a:pt x="3" y="36"/>
                  <a:pt x="3" y="36"/>
                  <a:pt x="3" y="36"/>
                </a:cubicBezTo>
                <a:cubicBezTo>
                  <a:pt x="3" y="36"/>
                  <a:pt x="3" y="36"/>
                  <a:pt x="3" y="36"/>
                </a:cubicBezTo>
                <a:cubicBezTo>
                  <a:pt x="3" y="35"/>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7" y="21"/>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2" name="任意多边形 31"/>
          <p:cNvSpPr/>
          <p:nvPr>
            <p:custDataLst>
              <p:tags r:id="rId18"/>
            </p:custDataLst>
          </p:nvPr>
        </p:nvSpPr>
        <p:spPr bwMode="auto">
          <a:xfrm>
            <a:off x="5871182" y="2734469"/>
            <a:ext cx="85725" cy="195263"/>
          </a:xfrm>
          <a:custGeom>
            <a:avLst/>
            <a:gdLst>
              <a:gd name="T0" fmla="*/ 0 w 25"/>
              <a:gd name="T1" fmla="*/ 58 h 58"/>
              <a:gd name="T2" fmla="*/ 0 w 25"/>
              <a:gd name="T3" fmla="*/ 57 h 58"/>
              <a:gd name="T4" fmla="*/ 0 w 25"/>
              <a:gd name="T5" fmla="*/ 57 h 58"/>
              <a:gd name="T6" fmla="*/ 0 w 25"/>
              <a:gd name="T7" fmla="*/ 57 h 58"/>
              <a:gd name="T8" fmla="*/ 0 w 25"/>
              <a:gd name="T9" fmla="*/ 57 h 58"/>
              <a:gd name="T10" fmla="*/ 0 w 25"/>
              <a:gd name="T11" fmla="*/ 57 h 58"/>
              <a:gd name="T12" fmla="*/ 0 w 25"/>
              <a:gd name="T13" fmla="*/ 56 h 58"/>
              <a:gd name="T14" fmla="*/ 0 w 25"/>
              <a:gd name="T15" fmla="*/ 56 h 58"/>
              <a:gd name="T16" fmla="*/ 0 w 25"/>
              <a:gd name="T17" fmla="*/ 56 h 58"/>
              <a:gd name="T18" fmla="*/ 0 w 25"/>
              <a:gd name="T19" fmla="*/ 56 h 58"/>
              <a:gd name="T20" fmla="*/ 0 w 25"/>
              <a:gd name="T21" fmla="*/ 56 h 58"/>
              <a:gd name="T22" fmla="*/ 0 w 25"/>
              <a:gd name="T23" fmla="*/ 56 h 58"/>
              <a:gd name="T24" fmla="*/ 0 w 25"/>
              <a:gd name="T25" fmla="*/ 55 h 58"/>
              <a:gd name="T26" fmla="*/ 0 w 25"/>
              <a:gd name="T27" fmla="*/ 55 h 58"/>
              <a:gd name="T28" fmla="*/ 0 w 25"/>
              <a:gd name="T29" fmla="*/ 55 h 58"/>
              <a:gd name="T30" fmla="*/ 0 w 25"/>
              <a:gd name="T31" fmla="*/ 55 h 58"/>
              <a:gd name="T32" fmla="*/ 0 w 25"/>
              <a:gd name="T33" fmla="*/ 55 h 58"/>
              <a:gd name="T34" fmla="*/ 0 w 25"/>
              <a:gd name="T35" fmla="*/ 55 h 58"/>
              <a:gd name="T36" fmla="*/ 0 w 25"/>
              <a:gd name="T37" fmla="*/ 54 h 58"/>
              <a:gd name="T38" fmla="*/ 0 w 25"/>
              <a:gd name="T39" fmla="*/ 54 h 58"/>
              <a:gd name="T40" fmla="*/ 0 w 25"/>
              <a:gd name="T41" fmla="*/ 54 h 58"/>
              <a:gd name="T42" fmla="*/ 0 w 25"/>
              <a:gd name="T43" fmla="*/ 54 h 58"/>
              <a:gd name="T44" fmla="*/ 0 w 25"/>
              <a:gd name="T45" fmla="*/ 54 h 58"/>
              <a:gd name="T46" fmla="*/ 0 w 25"/>
              <a:gd name="T47" fmla="*/ 54 h 58"/>
              <a:gd name="T48" fmla="*/ 0 w 25"/>
              <a:gd name="T49" fmla="*/ 53 h 58"/>
              <a:gd name="T50" fmla="*/ 0 w 25"/>
              <a:gd name="T51" fmla="*/ 53 h 58"/>
              <a:gd name="T52" fmla="*/ 0 w 25"/>
              <a:gd name="T53" fmla="*/ 53 h 58"/>
              <a:gd name="T54" fmla="*/ 0 w 25"/>
              <a:gd name="T55" fmla="*/ 53 h 58"/>
              <a:gd name="T56" fmla="*/ 0 w 25"/>
              <a:gd name="T57" fmla="*/ 53 h 58"/>
              <a:gd name="T58" fmla="*/ 0 w 25"/>
              <a:gd name="T59" fmla="*/ 53 h 58"/>
              <a:gd name="T60" fmla="*/ 0 w 25"/>
              <a:gd name="T61" fmla="*/ 52 h 58"/>
              <a:gd name="T62" fmla="*/ 0 w 25"/>
              <a:gd name="T63" fmla="*/ 52 h 58"/>
              <a:gd name="T64" fmla="*/ 3 w 25"/>
              <a:gd name="T65" fmla="*/ 36 h 58"/>
              <a:gd name="T66" fmla="*/ 3 w 25"/>
              <a:gd name="T67" fmla="*/ 36 h 58"/>
              <a:gd name="T68" fmla="*/ 3 w 25"/>
              <a:gd name="T69" fmla="*/ 36 h 58"/>
              <a:gd name="T70" fmla="*/ 3 w 25"/>
              <a:gd name="T71" fmla="*/ 35 h 58"/>
              <a:gd name="T72" fmla="*/ 3 w 25"/>
              <a:gd name="T73" fmla="*/ 35 h 58"/>
              <a:gd name="T74" fmla="*/ 3 w 25"/>
              <a:gd name="T75" fmla="*/ 35 h 58"/>
              <a:gd name="T76" fmla="*/ 3 w 25"/>
              <a:gd name="T77" fmla="*/ 35 h 58"/>
              <a:gd name="T78" fmla="*/ 25 w 25"/>
              <a:gd name="T7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 h="58">
                <a:moveTo>
                  <a:pt x="0" y="57"/>
                </a:moveTo>
                <a:cubicBezTo>
                  <a:pt x="0" y="58"/>
                  <a:pt x="0" y="58"/>
                  <a:pt x="0" y="58"/>
                </a:cubicBezTo>
                <a:cubicBezTo>
                  <a:pt x="0" y="58"/>
                  <a:pt x="0" y="58"/>
                  <a:pt x="0" y="58"/>
                </a:cubicBezTo>
                <a:cubicBezTo>
                  <a:pt x="0" y="58"/>
                  <a:pt x="0" y="58"/>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7"/>
                  <a:pt x="0" y="57"/>
                </a:cubicBezTo>
                <a:cubicBezTo>
                  <a:pt x="0" y="57"/>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6"/>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0" y="52"/>
                </a:moveTo>
                <a:cubicBezTo>
                  <a:pt x="0" y="52"/>
                  <a:pt x="0" y="52"/>
                  <a:pt x="0" y="52"/>
                </a:cubicBezTo>
                <a:cubicBezTo>
                  <a:pt x="0" y="52"/>
                  <a:pt x="0" y="52"/>
                  <a:pt x="0" y="52"/>
                </a:cubicBezTo>
                <a:moveTo>
                  <a:pt x="3" y="36"/>
                </a:moveTo>
                <a:cubicBezTo>
                  <a:pt x="3" y="36"/>
                  <a:pt x="3" y="36"/>
                  <a:pt x="3" y="36"/>
                </a:cubicBezTo>
                <a:cubicBezTo>
                  <a:pt x="3" y="36"/>
                  <a:pt x="3" y="36"/>
                  <a:pt x="3" y="36"/>
                </a:cubicBezTo>
                <a:moveTo>
                  <a:pt x="3" y="36"/>
                </a:moveTo>
                <a:cubicBezTo>
                  <a:pt x="3" y="36"/>
                  <a:pt x="3" y="36"/>
                  <a:pt x="3" y="36"/>
                </a:cubicBezTo>
                <a:cubicBezTo>
                  <a:pt x="3" y="36"/>
                  <a:pt x="3" y="36"/>
                  <a:pt x="3" y="36"/>
                </a:cubicBezTo>
                <a:moveTo>
                  <a:pt x="3" y="35"/>
                </a:moveTo>
                <a:cubicBezTo>
                  <a:pt x="3" y="35"/>
                  <a:pt x="3" y="35"/>
                  <a:pt x="3" y="35"/>
                </a:cubicBezTo>
                <a:cubicBezTo>
                  <a:pt x="3" y="35"/>
                  <a:pt x="3" y="35"/>
                  <a:pt x="3" y="35"/>
                </a:cubicBezTo>
                <a:moveTo>
                  <a:pt x="3" y="35"/>
                </a:moveTo>
                <a:cubicBezTo>
                  <a:pt x="3" y="35"/>
                  <a:pt x="3" y="35"/>
                  <a:pt x="3" y="35"/>
                </a:cubicBezTo>
                <a:cubicBezTo>
                  <a:pt x="3" y="35"/>
                  <a:pt x="3" y="35"/>
                  <a:pt x="3" y="35"/>
                </a:cubicBezTo>
                <a:moveTo>
                  <a:pt x="25" y="0"/>
                </a:moveTo>
                <a:cubicBezTo>
                  <a:pt x="15" y="9"/>
                  <a:pt x="7" y="21"/>
                  <a:pt x="3" y="35"/>
                </a:cubicBezTo>
                <a:cubicBezTo>
                  <a:pt x="7" y="22"/>
                  <a:pt x="14" y="10"/>
                  <a:pt x="24" y="0"/>
                </a:cubicBezTo>
                <a:cubicBezTo>
                  <a:pt x="25" y="0"/>
                  <a:pt x="25" y="0"/>
                  <a:pt x="25" y="0"/>
                </a:cubicBezTo>
                <a:cubicBezTo>
                  <a:pt x="25" y="0"/>
                  <a:pt x="25" y="0"/>
                  <a:pt x="25" y="0"/>
                </a:cubicBezTo>
              </a:path>
            </a:pathLst>
          </a:custGeom>
          <a:solidFill>
            <a:srgbClr val="C149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3" name="任意多边形 32"/>
          <p:cNvSpPr/>
          <p:nvPr>
            <p:custDataLst>
              <p:tags r:id="rId19"/>
            </p:custDataLst>
          </p:nvPr>
        </p:nvSpPr>
        <p:spPr bwMode="auto">
          <a:xfrm>
            <a:off x="5898170" y="3047207"/>
            <a:ext cx="58738" cy="77788"/>
          </a:xfrm>
          <a:custGeom>
            <a:avLst/>
            <a:gdLst>
              <a:gd name="T0" fmla="*/ 0 w 17"/>
              <a:gd name="T1" fmla="*/ 0 h 23"/>
              <a:gd name="T2" fmla="*/ 17 w 17"/>
              <a:gd name="T3" fmla="*/ 23 h 23"/>
              <a:gd name="T4" fmla="*/ 17 w 17"/>
              <a:gd name="T5" fmla="*/ 23 h 23"/>
              <a:gd name="T6" fmla="*/ 0 w 17"/>
              <a:gd name="T7" fmla="*/ 0 h 23"/>
              <a:gd name="T8" fmla="*/ 0 w 17"/>
              <a:gd name="T9" fmla="*/ 0 h 23"/>
              <a:gd name="T10" fmla="*/ 0 w 17"/>
              <a:gd name="T11" fmla="*/ 0 h 23"/>
              <a:gd name="T12" fmla="*/ 0 w 17"/>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7" h="23">
                <a:moveTo>
                  <a:pt x="0" y="0"/>
                </a:moveTo>
                <a:cubicBezTo>
                  <a:pt x="4" y="9"/>
                  <a:pt x="10" y="16"/>
                  <a:pt x="17" y="23"/>
                </a:cubicBezTo>
                <a:cubicBezTo>
                  <a:pt x="17" y="23"/>
                  <a:pt x="17" y="23"/>
                  <a:pt x="17" y="23"/>
                </a:cubicBezTo>
                <a:cubicBezTo>
                  <a:pt x="10" y="16"/>
                  <a:pt x="4" y="9"/>
                  <a:pt x="0" y="0"/>
                </a:cubicBezTo>
                <a:moveTo>
                  <a:pt x="0" y="0"/>
                </a:moveTo>
                <a:cubicBezTo>
                  <a:pt x="0" y="0"/>
                  <a:pt x="0" y="0"/>
                  <a:pt x="0" y="0"/>
                </a:cubicBezTo>
                <a:cubicBezTo>
                  <a:pt x="0" y="0"/>
                  <a:pt x="0" y="0"/>
                  <a:pt x="0"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4" name="任意多边形 33"/>
          <p:cNvSpPr/>
          <p:nvPr>
            <p:custDataLst>
              <p:tags r:id="rId20"/>
            </p:custDataLst>
          </p:nvPr>
        </p:nvSpPr>
        <p:spPr bwMode="auto">
          <a:xfrm>
            <a:off x="5888645" y="3024982"/>
            <a:ext cx="68263" cy="100013"/>
          </a:xfrm>
          <a:custGeom>
            <a:avLst/>
            <a:gdLst>
              <a:gd name="T0" fmla="*/ 0 w 20"/>
              <a:gd name="T1" fmla="*/ 0 h 30"/>
              <a:gd name="T2" fmla="*/ 3 w 20"/>
              <a:gd name="T3" fmla="*/ 7 h 30"/>
              <a:gd name="T4" fmla="*/ 3 w 20"/>
              <a:gd name="T5" fmla="*/ 7 h 30"/>
              <a:gd name="T6" fmla="*/ 3 w 20"/>
              <a:gd name="T7" fmla="*/ 7 h 30"/>
              <a:gd name="T8" fmla="*/ 20 w 20"/>
              <a:gd name="T9" fmla="*/ 30 h 30"/>
              <a:gd name="T10" fmla="*/ 20 w 20"/>
              <a:gd name="T11" fmla="*/ 30 h 30"/>
              <a:gd name="T12" fmla="*/ 19 w 20"/>
              <a:gd name="T13" fmla="*/ 29 h 30"/>
              <a:gd name="T14" fmla="*/ 0 w 20"/>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0">
                <a:moveTo>
                  <a:pt x="0" y="0"/>
                </a:moveTo>
                <a:cubicBezTo>
                  <a:pt x="1" y="3"/>
                  <a:pt x="2" y="5"/>
                  <a:pt x="3" y="7"/>
                </a:cubicBezTo>
                <a:cubicBezTo>
                  <a:pt x="3" y="7"/>
                  <a:pt x="3" y="7"/>
                  <a:pt x="3" y="7"/>
                </a:cubicBezTo>
                <a:cubicBezTo>
                  <a:pt x="3" y="7"/>
                  <a:pt x="3" y="7"/>
                  <a:pt x="3" y="7"/>
                </a:cubicBezTo>
                <a:cubicBezTo>
                  <a:pt x="7" y="16"/>
                  <a:pt x="13" y="23"/>
                  <a:pt x="20" y="30"/>
                </a:cubicBezTo>
                <a:cubicBezTo>
                  <a:pt x="20" y="30"/>
                  <a:pt x="20" y="30"/>
                  <a:pt x="20" y="30"/>
                </a:cubicBezTo>
                <a:cubicBezTo>
                  <a:pt x="19" y="29"/>
                  <a:pt x="19" y="29"/>
                  <a:pt x="19" y="29"/>
                </a:cubicBezTo>
                <a:cubicBezTo>
                  <a:pt x="11" y="21"/>
                  <a:pt x="4" y="11"/>
                  <a:pt x="0" y="0"/>
                </a:cubicBezTo>
              </a:path>
            </a:pathLst>
          </a:custGeom>
          <a:solidFill>
            <a:srgbClr val="C1493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5" name="任意多边形 34"/>
          <p:cNvSpPr/>
          <p:nvPr>
            <p:custDataLst>
              <p:tags r:id="rId21"/>
            </p:custDataLst>
          </p:nvPr>
        </p:nvSpPr>
        <p:spPr bwMode="auto">
          <a:xfrm>
            <a:off x="6515707" y="2659857"/>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close/>
              </a:path>
            </a:pathLst>
          </a:custGeom>
          <a:solidFill>
            <a:srgbClr val="D54F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6" name="任意多边形 35"/>
          <p:cNvSpPr/>
          <p:nvPr>
            <p:custDataLst>
              <p:tags r:id="rId22"/>
            </p:custDataLst>
          </p:nvPr>
        </p:nvSpPr>
        <p:spPr bwMode="auto">
          <a:xfrm>
            <a:off x="6515707" y="2659857"/>
            <a:ext cx="269875" cy="269875"/>
          </a:xfrm>
          <a:custGeom>
            <a:avLst/>
            <a:gdLst>
              <a:gd name="T0" fmla="*/ 170 w 170"/>
              <a:gd name="T1" fmla="*/ 0 h 170"/>
              <a:gd name="T2" fmla="*/ 170 w 170"/>
              <a:gd name="T3" fmla="*/ 0 h 170"/>
              <a:gd name="T4" fmla="*/ 0 w 170"/>
              <a:gd name="T5" fmla="*/ 170 h 170"/>
              <a:gd name="T6" fmla="*/ 0 w 170"/>
              <a:gd name="T7" fmla="*/ 170 h 170"/>
              <a:gd name="T8" fmla="*/ 170 w 170"/>
              <a:gd name="T9" fmla="*/ 0 h 170"/>
            </a:gdLst>
            <a:ahLst/>
            <a:cxnLst>
              <a:cxn ang="0">
                <a:pos x="T0" y="T1"/>
              </a:cxn>
              <a:cxn ang="0">
                <a:pos x="T2" y="T3"/>
              </a:cxn>
              <a:cxn ang="0">
                <a:pos x="T4" y="T5"/>
              </a:cxn>
              <a:cxn ang="0">
                <a:pos x="T6" y="T7"/>
              </a:cxn>
              <a:cxn ang="0">
                <a:pos x="T8" y="T9"/>
              </a:cxn>
            </a:cxnLst>
            <a:rect l="0" t="0" r="r" b="b"/>
            <a:pathLst>
              <a:path w="170" h="170">
                <a:moveTo>
                  <a:pt x="170" y="0"/>
                </a:moveTo>
                <a:lnTo>
                  <a:pt x="170" y="0"/>
                </a:lnTo>
                <a:lnTo>
                  <a:pt x="0" y="170"/>
                </a:lnTo>
                <a:lnTo>
                  <a:pt x="0" y="170"/>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7" name="任意多边形 36"/>
          <p:cNvSpPr/>
          <p:nvPr>
            <p:custDataLst>
              <p:tags r:id="rId23"/>
            </p:custDataLst>
          </p:nvPr>
        </p:nvSpPr>
        <p:spPr bwMode="auto">
          <a:xfrm>
            <a:off x="6302982" y="2717007"/>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2 h 63"/>
              <a:gd name="T12" fmla="*/ 1 w 63"/>
              <a:gd name="T13" fmla="*/ 1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0"/>
                  <a:pt x="1" y="1"/>
                  <a:pt x="1" y="1"/>
                </a:cubicBezTo>
                <a:cubicBezTo>
                  <a:pt x="13" y="13"/>
                  <a:pt x="13" y="13"/>
                  <a:pt x="13" y="13"/>
                </a:cubicBezTo>
                <a:cubicBezTo>
                  <a:pt x="63" y="63"/>
                  <a:pt x="63" y="63"/>
                  <a:pt x="63" y="63"/>
                </a:cubicBezTo>
                <a:cubicBezTo>
                  <a:pt x="63" y="63"/>
                  <a:pt x="63" y="63"/>
                  <a:pt x="63" y="63"/>
                </a:cubicBezTo>
                <a:cubicBezTo>
                  <a:pt x="13" y="12"/>
                  <a:pt x="13" y="12"/>
                  <a:pt x="13" y="12"/>
                </a:cubicBezTo>
                <a:cubicBezTo>
                  <a:pt x="1" y="1"/>
                  <a:pt x="1" y="1"/>
                  <a:pt x="1" y="1"/>
                </a:cubicBezTo>
                <a:cubicBezTo>
                  <a:pt x="1" y="1"/>
                  <a:pt x="0" y="0"/>
                  <a:pt x="0" y="0"/>
                </a:cubicBezTo>
              </a:path>
            </a:pathLst>
          </a:custGeom>
          <a:solidFill>
            <a:srgbClr val="B144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8" name="任意多边形 37"/>
          <p:cNvSpPr/>
          <p:nvPr>
            <p:custDataLst>
              <p:tags r:id="rId24"/>
            </p:custDataLst>
          </p:nvPr>
        </p:nvSpPr>
        <p:spPr bwMode="auto">
          <a:xfrm>
            <a:off x="6515707" y="2929732"/>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close/>
              </a:path>
            </a:pathLst>
          </a:custGeom>
          <a:solidFill>
            <a:srgbClr val="D54F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39" name="任意多边形 38"/>
          <p:cNvSpPr/>
          <p:nvPr>
            <p:custDataLst>
              <p:tags r:id="rId25"/>
            </p:custDataLst>
          </p:nvPr>
        </p:nvSpPr>
        <p:spPr bwMode="auto">
          <a:xfrm>
            <a:off x="6515707" y="2929732"/>
            <a:ext cx="269875" cy="266700"/>
          </a:xfrm>
          <a:custGeom>
            <a:avLst/>
            <a:gdLst>
              <a:gd name="T0" fmla="*/ 0 w 170"/>
              <a:gd name="T1" fmla="*/ 0 h 168"/>
              <a:gd name="T2" fmla="*/ 0 w 170"/>
              <a:gd name="T3" fmla="*/ 0 h 168"/>
              <a:gd name="T4" fmla="*/ 170 w 170"/>
              <a:gd name="T5" fmla="*/ 168 h 168"/>
              <a:gd name="T6" fmla="*/ 170 w 170"/>
              <a:gd name="T7" fmla="*/ 168 h 168"/>
              <a:gd name="T8" fmla="*/ 0 w 170"/>
              <a:gd name="T9" fmla="*/ 0 h 168"/>
            </a:gdLst>
            <a:ahLst/>
            <a:cxnLst>
              <a:cxn ang="0">
                <a:pos x="T0" y="T1"/>
              </a:cxn>
              <a:cxn ang="0">
                <a:pos x="T2" y="T3"/>
              </a:cxn>
              <a:cxn ang="0">
                <a:pos x="T4" y="T5"/>
              </a:cxn>
              <a:cxn ang="0">
                <a:pos x="T6" y="T7"/>
              </a:cxn>
              <a:cxn ang="0">
                <a:pos x="T8" y="T9"/>
              </a:cxn>
            </a:cxnLst>
            <a:rect l="0" t="0" r="r" b="b"/>
            <a:pathLst>
              <a:path w="170" h="168">
                <a:moveTo>
                  <a:pt x="0" y="0"/>
                </a:moveTo>
                <a:lnTo>
                  <a:pt x="0" y="0"/>
                </a:lnTo>
                <a:lnTo>
                  <a:pt x="170" y="168"/>
                </a:lnTo>
                <a:lnTo>
                  <a:pt x="170"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0" name="任意多边形 39"/>
          <p:cNvSpPr/>
          <p:nvPr>
            <p:custDataLst>
              <p:tags r:id="rId26"/>
            </p:custDataLst>
          </p:nvPr>
        </p:nvSpPr>
        <p:spPr bwMode="auto">
          <a:xfrm>
            <a:off x="6137882" y="3024982"/>
            <a:ext cx="284163" cy="171450"/>
          </a:xfrm>
          <a:custGeom>
            <a:avLst/>
            <a:gdLst>
              <a:gd name="T0" fmla="*/ 0 w 84"/>
              <a:gd name="T1" fmla="*/ 51 h 51"/>
              <a:gd name="T2" fmla="*/ 0 w 84"/>
              <a:gd name="T3" fmla="*/ 51 h 51"/>
              <a:gd name="T4" fmla="*/ 0 w 84"/>
              <a:gd name="T5" fmla="*/ 51 h 51"/>
              <a:gd name="T6" fmla="*/ 84 w 84"/>
              <a:gd name="T7" fmla="*/ 0 h 51"/>
              <a:gd name="T8" fmla="*/ 62 w 84"/>
              <a:gd name="T9" fmla="*/ 22 h 51"/>
              <a:gd name="T10" fmla="*/ 50 w 84"/>
              <a:gd name="T11" fmla="*/ 33 h 51"/>
              <a:gd name="T12" fmla="*/ 40 w 84"/>
              <a:gd name="T13" fmla="*/ 40 h 51"/>
              <a:gd name="T14" fmla="*/ 50 w 84"/>
              <a:gd name="T15" fmla="*/ 33 h 51"/>
              <a:gd name="T16" fmla="*/ 62 w 84"/>
              <a:gd name="T17" fmla="*/ 22 h 51"/>
              <a:gd name="T18" fmla="*/ 84 w 8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1">
                <a:moveTo>
                  <a:pt x="0" y="51"/>
                </a:moveTo>
                <a:cubicBezTo>
                  <a:pt x="0" y="51"/>
                  <a:pt x="0" y="51"/>
                  <a:pt x="0" y="51"/>
                </a:cubicBezTo>
                <a:cubicBezTo>
                  <a:pt x="0" y="51"/>
                  <a:pt x="0" y="51"/>
                  <a:pt x="0" y="51"/>
                </a:cubicBezTo>
                <a:moveTo>
                  <a:pt x="84" y="0"/>
                </a:moveTo>
                <a:cubicBezTo>
                  <a:pt x="62" y="22"/>
                  <a:pt x="62" y="22"/>
                  <a:pt x="62" y="22"/>
                </a:cubicBezTo>
                <a:cubicBezTo>
                  <a:pt x="50" y="33"/>
                  <a:pt x="50" y="33"/>
                  <a:pt x="50" y="33"/>
                </a:cubicBezTo>
                <a:cubicBezTo>
                  <a:pt x="47" y="36"/>
                  <a:pt x="44" y="38"/>
                  <a:pt x="40" y="40"/>
                </a:cubicBezTo>
                <a:cubicBezTo>
                  <a:pt x="44" y="38"/>
                  <a:pt x="47" y="36"/>
                  <a:pt x="50" y="33"/>
                </a:cubicBezTo>
                <a:cubicBezTo>
                  <a:pt x="62" y="22"/>
                  <a:pt x="62" y="22"/>
                  <a:pt x="62" y="22"/>
                </a:cubicBezTo>
                <a:cubicBezTo>
                  <a:pt x="84" y="0"/>
                  <a:pt x="84" y="0"/>
                  <a:pt x="84" y="0"/>
                </a:cubicBezTo>
              </a:path>
            </a:pathLst>
          </a:custGeom>
          <a:solidFill>
            <a:srgbClr val="B1443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1" name="任意多边形 40"/>
          <p:cNvSpPr/>
          <p:nvPr>
            <p:custDataLst>
              <p:tags r:id="rId27"/>
            </p:custDataLst>
          </p:nvPr>
        </p:nvSpPr>
        <p:spPr bwMode="auto">
          <a:xfrm>
            <a:off x="5871182" y="4733132"/>
            <a:ext cx="85725" cy="392113"/>
          </a:xfrm>
          <a:custGeom>
            <a:avLst/>
            <a:gdLst>
              <a:gd name="T0" fmla="*/ 25 w 25"/>
              <a:gd name="T1" fmla="*/ 116 h 116"/>
              <a:gd name="T2" fmla="*/ 8 w 25"/>
              <a:gd name="T3" fmla="*/ 93 h 116"/>
              <a:gd name="T4" fmla="*/ 8 w 25"/>
              <a:gd name="T5" fmla="*/ 93 h 116"/>
              <a:gd name="T6" fmla="*/ 25 w 25"/>
              <a:gd name="T7" fmla="*/ 0 h 116"/>
              <a:gd name="T8" fmla="*/ 0 w 25"/>
              <a:gd name="T9" fmla="*/ 58 h 116"/>
              <a:gd name="T10" fmla="*/ 0 w 25"/>
              <a:gd name="T11" fmla="*/ 58 h 116"/>
              <a:gd name="T12" fmla="*/ 0 w 25"/>
              <a:gd name="T13" fmla="*/ 57 h 116"/>
              <a:gd name="T14" fmla="*/ 0 w 25"/>
              <a:gd name="T15" fmla="*/ 57 h 116"/>
              <a:gd name="T16" fmla="*/ 0 w 25"/>
              <a:gd name="T17" fmla="*/ 57 h 116"/>
              <a:gd name="T18" fmla="*/ 0 w 25"/>
              <a:gd name="T19" fmla="*/ 57 h 116"/>
              <a:gd name="T20" fmla="*/ 0 w 25"/>
              <a:gd name="T21" fmla="*/ 56 h 116"/>
              <a:gd name="T22" fmla="*/ 0 w 25"/>
              <a:gd name="T23" fmla="*/ 56 h 116"/>
              <a:gd name="T24" fmla="*/ 0 w 25"/>
              <a:gd name="T25" fmla="*/ 56 h 116"/>
              <a:gd name="T26" fmla="*/ 0 w 25"/>
              <a:gd name="T27" fmla="*/ 56 h 116"/>
              <a:gd name="T28" fmla="*/ 0 w 25"/>
              <a:gd name="T29" fmla="*/ 55 h 116"/>
              <a:gd name="T30" fmla="*/ 0 w 25"/>
              <a:gd name="T31" fmla="*/ 55 h 116"/>
              <a:gd name="T32" fmla="*/ 0 w 25"/>
              <a:gd name="T33" fmla="*/ 55 h 116"/>
              <a:gd name="T34" fmla="*/ 0 w 25"/>
              <a:gd name="T35" fmla="*/ 55 h 116"/>
              <a:gd name="T36" fmla="*/ 0 w 25"/>
              <a:gd name="T37" fmla="*/ 54 h 116"/>
              <a:gd name="T38" fmla="*/ 0 w 25"/>
              <a:gd name="T39" fmla="*/ 54 h 116"/>
              <a:gd name="T40" fmla="*/ 0 w 25"/>
              <a:gd name="T41" fmla="*/ 54 h 116"/>
              <a:gd name="T42" fmla="*/ 0 w 25"/>
              <a:gd name="T43" fmla="*/ 54 h 116"/>
              <a:gd name="T44" fmla="*/ 0 w 25"/>
              <a:gd name="T45" fmla="*/ 53 h 116"/>
              <a:gd name="T46" fmla="*/ 0 w 25"/>
              <a:gd name="T47" fmla="*/ 53 h 116"/>
              <a:gd name="T48" fmla="*/ 3 w 25"/>
              <a:gd name="T49" fmla="*/ 34 h 116"/>
              <a:gd name="T50" fmla="*/ 3 w 25"/>
              <a:gd name="T51" fmla="*/ 34 h 116"/>
              <a:gd name="T52" fmla="*/ 3 w 25"/>
              <a:gd name="T53" fmla="*/ 34 h 116"/>
              <a:gd name="T54" fmla="*/ 3 w 25"/>
              <a:gd name="T55" fmla="*/ 34 h 116"/>
              <a:gd name="T56" fmla="*/ 4 w 25"/>
              <a:gd name="T57" fmla="*/ 33 h 116"/>
              <a:gd name="T58" fmla="*/ 4 w 25"/>
              <a:gd name="T59" fmla="*/ 33 h 116"/>
              <a:gd name="T60" fmla="*/ 4 w 25"/>
              <a:gd name="T61" fmla="*/ 33 h 116"/>
              <a:gd name="T62" fmla="*/ 4 w 25"/>
              <a:gd name="T63" fmla="*/ 33 h 116"/>
              <a:gd name="T64" fmla="*/ 4 w 25"/>
              <a:gd name="T65" fmla="*/ 33 h 116"/>
              <a:gd name="T66" fmla="*/ 25 w 25"/>
              <a:gd name="T6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116">
                <a:moveTo>
                  <a:pt x="8" y="93"/>
                </a:moveTo>
                <a:cubicBezTo>
                  <a:pt x="12" y="102"/>
                  <a:pt x="18" y="110"/>
                  <a:pt x="25" y="116"/>
                </a:cubicBezTo>
                <a:cubicBezTo>
                  <a:pt x="25" y="116"/>
                  <a:pt x="25" y="116"/>
                  <a:pt x="25" y="116"/>
                </a:cubicBezTo>
                <a:cubicBezTo>
                  <a:pt x="18" y="109"/>
                  <a:pt x="12" y="102"/>
                  <a:pt x="8" y="93"/>
                </a:cubicBezTo>
                <a:moveTo>
                  <a:pt x="8" y="93"/>
                </a:moveTo>
                <a:cubicBezTo>
                  <a:pt x="8" y="93"/>
                  <a:pt x="8" y="93"/>
                  <a:pt x="8" y="93"/>
                </a:cubicBezTo>
                <a:cubicBezTo>
                  <a:pt x="8" y="93"/>
                  <a:pt x="8" y="93"/>
                  <a:pt x="8" y="93"/>
                </a:cubicBezTo>
                <a:moveTo>
                  <a:pt x="25" y="0"/>
                </a:moveTo>
                <a:cubicBezTo>
                  <a:pt x="9" y="14"/>
                  <a:pt x="0" y="35"/>
                  <a:pt x="0" y="58"/>
                </a:cubicBezTo>
                <a:cubicBezTo>
                  <a:pt x="0" y="58"/>
                  <a:pt x="0" y="58"/>
                  <a:pt x="0" y="58"/>
                </a:cubicBezTo>
                <a:cubicBezTo>
                  <a:pt x="0" y="58"/>
                  <a:pt x="0" y="58"/>
                  <a:pt x="0" y="58"/>
                </a:cubicBezTo>
                <a:cubicBezTo>
                  <a:pt x="0" y="58"/>
                  <a:pt x="0" y="58"/>
                  <a:pt x="0" y="58"/>
                </a:cubicBezTo>
                <a:cubicBezTo>
                  <a:pt x="0" y="58"/>
                  <a:pt x="0" y="58"/>
                  <a:pt x="0" y="58"/>
                </a:cubicBezTo>
                <a:cubicBezTo>
                  <a:pt x="0" y="58"/>
                  <a:pt x="0" y="58"/>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6"/>
                  <a:pt x="0" y="56"/>
                  <a:pt x="0" y="56"/>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5"/>
                  <a:pt x="0" y="55"/>
                  <a:pt x="0" y="55"/>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4"/>
                  <a:pt x="0" y="54"/>
                  <a:pt x="0" y="54"/>
                </a:cubicBezTo>
                <a:cubicBezTo>
                  <a:pt x="0" y="53"/>
                  <a:pt x="0" y="53"/>
                  <a:pt x="0" y="53"/>
                </a:cubicBezTo>
                <a:cubicBezTo>
                  <a:pt x="0" y="53"/>
                  <a:pt x="0" y="53"/>
                  <a:pt x="0" y="53"/>
                </a:cubicBezTo>
                <a:cubicBezTo>
                  <a:pt x="0" y="53"/>
                  <a:pt x="0" y="53"/>
                  <a:pt x="0" y="53"/>
                </a:cubicBezTo>
                <a:cubicBezTo>
                  <a:pt x="0" y="53"/>
                  <a:pt x="0" y="53"/>
                  <a:pt x="0" y="53"/>
                </a:cubicBezTo>
                <a:cubicBezTo>
                  <a:pt x="0" y="47"/>
                  <a:pt x="1" y="40"/>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3" y="34"/>
                  <a:pt x="3" y="34"/>
                  <a:pt x="3" y="34"/>
                </a:cubicBezTo>
                <a:cubicBezTo>
                  <a:pt x="4" y="34"/>
                  <a:pt x="4" y="34"/>
                  <a:pt x="4" y="34"/>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8" y="20"/>
                  <a:pt x="15" y="9"/>
                  <a:pt x="25" y="0"/>
                </a:cubicBezTo>
                <a:cubicBezTo>
                  <a:pt x="25" y="0"/>
                  <a:pt x="25" y="0"/>
                  <a:pt x="25" y="0"/>
                </a:cubicBezTo>
              </a:path>
            </a:pathLst>
          </a:custGeom>
          <a:solidFill>
            <a:srgbClr val="D3D1D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2" name="任意多边形 41"/>
          <p:cNvSpPr/>
          <p:nvPr>
            <p:custDataLst>
              <p:tags r:id="rId28"/>
            </p:custDataLst>
          </p:nvPr>
        </p:nvSpPr>
        <p:spPr bwMode="auto">
          <a:xfrm>
            <a:off x="5871182" y="4733132"/>
            <a:ext cx="85725" cy="392113"/>
          </a:xfrm>
          <a:custGeom>
            <a:avLst/>
            <a:gdLst>
              <a:gd name="T0" fmla="*/ 8 w 25"/>
              <a:gd name="T1" fmla="*/ 93 h 116"/>
              <a:gd name="T2" fmla="*/ 8 w 25"/>
              <a:gd name="T3" fmla="*/ 93 h 116"/>
              <a:gd name="T4" fmla="*/ 25 w 25"/>
              <a:gd name="T5" fmla="*/ 116 h 116"/>
              <a:gd name="T6" fmla="*/ 5 w 25"/>
              <a:gd name="T7" fmla="*/ 86 h 116"/>
              <a:gd name="T8" fmla="*/ 0 w 25"/>
              <a:gd name="T9" fmla="*/ 58 h 116"/>
              <a:gd name="T10" fmla="*/ 0 w 25"/>
              <a:gd name="T11" fmla="*/ 58 h 116"/>
              <a:gd name="T12" fmla="*/ 0 w 25"/>
              <a:gd name="T13" fmla="*/ 58 h 116"/>
              <a:gd name="T14" fmla="*/ 0 w 25"/>
              <a:gd name="T15" fmla="*/ 57 h 116"/>
              <a:gd name="T16" fmla="*/ 0 w 25"/>
              <a:gd name="T17" fmla="*/ 57 h 116"/>
              <a:gd name="T18" fmla="*/ 0 w 25"/>
              <a:gd name="T19" fmla="*/ 57 h 116"/>
              <a:gd name="T20" fmla="*/ 0 w 25"/>
              <a:gd name="T21" fmla="*/ 57 h 116"/>
              <a:gd name="T22" fmla="*/ 0 w 25"/>
              <a:gd name="T23" fmla="*/ 57 h 116"/>
              <a:gd name="T24" fmla="*/ 0 w 25"/>
              <a:gd name="T25" fmla="*/ 57 h 116"/>
              <a:gd name="T26" fmla="*/ 0 w 25"/>
              <a:gd name="T27" fmla="*/ 56 h 116"/>
              <a:gd name="T28" fmla="*/ 0 w 25"/>
              <a:gd name="T29" fmla="*/ 56 h 116"/>
              <a:gd name="T30" fmla="*/ 0 w 25"/>
              <a:gd name="T31" fmla="*/ 56 h 116"/>
              <a:gd name="T32" fmla="*/ 0 w 25"/>
              <a:gd name="T33" fmla="*/ 56 h 116"/>
              <a:gd name="T34" fmla="*/ 0 w 25"/>
              <a:gd name="T35" fmla="*/ 56 h 116"/>
              <a:gd name="T36" fmla="*/ 0 w 25"/>
              <a:gd name="T37" fmla="*/ 56 h 116"/>
              <a:gd name="T38" fmla="*/ 0 w 25"/>
              <a:gd name="T39" fmla="*/ 55 h 116"/>
              <a:gd name="T40" fmla="*/ 0 w 25"/>
              <a:gd name="T41" fmla="*/ 55 h 116"/>
              <a:gd name="T42" fmla="*/ 0 w 25"/>
              <a:gd name="T43" fmla="*/ 55 h 116"/>
              <a:gd name="T44" fmla="*/ 0 w 25"/>
              <a:gd name="T45" fmla="*/ 55 h 116"/>
              <a:gd name="T46" fmla="*/ 0 w 25"/>
              <a:gd name="T47" fmla="*/ 55 h 116"/>
              <a:gd name="T48" fmla="*/ 0 w 25"/>
              <a:gd name="T49" fmla="*/ 55 h 116"/>
              <a:gd name="T50" fmla="*/ 0 w 25"/>
              <a:gd name="T51" fmla="*/ 54 h 116"/>
              <a:gd name="T52" fmla="*/ 0 w 25"/>
              <a:gd name="T53" fmla="*/ 54 h 116"/>
              <a:gd name="T54" fmla="*/ 0 w 25"/>
              <a:gd name="T55" fmla="*/ 54 h 116"/>
              <a:gd name="T56" fmla="*/ 0 w 25"/>
              <a:gd name="T57" fmla="*/ 54 h 116"/>
              <a:gd name="T58" fmla="*/ 0 w 25"/>
              <a:gd name="T59" fmla="*/ 54 h 116"/>
              <a:gd name="T60" fmla="*/ 0 w 25"/>
              <a:gd name="T61" fmla="*/ 54 h 116"/>
              <a:gd name="T62" fmla="*/ 0 w 25"/>
              <a:gd name="T63" fmla="*/ 53 h 116"/>
              <a:gd name="T64" fmla="*/ 0 w 25"/>
              <a:gd name="T65" fmla="*/ 53 h 116"/>
              <a:gd name="T66" fmla="*/ 0 w 25"/>
              <a:gd name="T67" fmla="*/ 53 h 116"/>
              <a:gd name="T68" fmla="*/ 3 w 25"/>
              <a:gd name="T69" fmla="*/ 34 h 116"/>
              <a:gd name="T70" fmla="*/ 3 w 25"/>
              <a:gd name="T71" fmla="*/ 34 h 116"/>
              <a:gd name="T72" fmla="*/ 3 w 25"/>
              <a:gd name="T73" fmla="*/ 34 h 116"/>
              <a:gd name="T74" fmla="*/ 3 w 25"/>
              <a:gd name="T75" fmla="*/ 34 h 116"/>
              <a:gd name="T76" fmla="*/ 3 w 25"/>
              <a:gd name="T77" fmla="*/ 34 h 116"/>
              <a:gd name="T78" fmla="*/ 3 w 25"/>
              <a:gd name="T79" fmla="*/ 34 h 116"/>
              <a:gd name="T80" fmla="*/ 4 w 25"/>
              <a:gd name="T81" fmla="*/ 33 h 116"/>
              <a:gd name="T82" fmla="*/ 4 w 25"/>
              <a:gd name="T83" fmla="*/ 33 h 116"/>
              <a:gd name="T84" fmla="*/ 4 w 25"/>
              <a:gd name="T85" fmla="*/ 33 h 116"/>
              <a:gd name="T86" fmla="*/ 4 w 25"/>
              <a:gd name="T87" fmla="*/ 33 h 116"/>
              <a:gd name="T88" fmla="*/ 4 w 25"/>
              <a:gd name="T89" fmla="*/ 33 h 116"/>
              <a:gd name="T90" fmla="*/ 4 w 25"/>
              <a:gd name="T91" fmla="*/ 33 h 116"/>
              <a:gd name="T92" fmla="*/ 25 w 25"/>
              <a:gd name="T93" fmla="*/ 0 h 116"/>
              <a:gd name="T94" fmla="*/ 24 w 25"/>
              <a:gd name="T95" fmla="*/ 0 h 116"/>
              <a:gd name="T96" fmla="*/ 25 w 25"/>
              <a:gd name="T9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 h="116">
                <a:moveTo>
                  <a:pt x="5" y="86"/>
                </a:moveTo>
                <a:cubicBezTo>
                  <a:pt x="6" y="89"/>
                  <a:pt x="7" y="91"/>
                  <a:pt x="8" y="93"/>
                </a:cubicBezTo>
                <a:cubicBezTo>
                  <a:pt x="8" y="93"/>
                  <a:pt x="8" y="93"/>
                  <a:pt x="8" y="93"/>
                </a:cubicBezTo>
                <a:cubicBezTo>
                  <a:pt x="8" y="93"/>
                  <a:pt x="8" y="93"/>
                  <a:pt x="8" y="93"/>
                </a:cubicBezTo>
                <a:cubicBezTo>
                  <a:pt x="12" y="102"/>
                  <a:pt x="18" y="109"/>
                  <a:pt x="25" y="116"/>
                </a:cubicBezTo>
                <a:cubicBezTo>
                  <a:pt x="25" y="116"/>
                  <a:pt x="25" y="116"/>
                  <a:pt x="25" y="116"/>
                </a:cubicBezTo>
                <a:cubicBezTo>
                  <a:pt x="24" y="116"/>
                  <a:pt x="24" y="116"/>
                  <a:pt x="24" y="116"/>
                </a:cubicBezTo>
                <a:cubicBezTo>
                  <a:pt x="16" y="108"/>
                  <a:pt x="9" y="98"/>
                  <a:pt x="5" y="86"/>
                </a:cubicBezTo>
                <a:moveTo>
                  <a:pt x="0" y="58"/>
                </a:moveTo>
                <a:cubicBezTo>
                  <a:pt x="0" y="58"/>
                  <a:pt x="0" y="58"/>
                  <a:pt x="0" y="58"/>
                </a:cubicBezTo>
                <a:cubicBezTo>
                  <a:pt x="0" y="58"/>
                  <a:pt x="0" y="58"/>
                  <a:pt x="0" y="58"/>
                </a:cubicBezTo>
                <a:cubicBezTo>
                  <a:pt x="0" y="58"/>
                  <a:pt x="0" y="58"/>
                  <a:pt x="0" y="58"/>
                </a:cubicBezTo>
                <a:moveTo>
                  <a:pt x="0" y="58"/>
                </a:moveTo>
                <a:cubicBezTo>
                  <a:pt x="0" y="58"/>
                  <a:pt x="0" y="58"/>
                  <a:pt x="0" y="58"/>
                </a:cubicBezTo>
                <a:cubicBezTo>
                  <a:pt x="0" y="58"/>
                  <a:pt x="0" y="58"/>
                  <a:pt x="0" y="58"/>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7"/>
                </a:moveTo>
                <a:cubicBezTo>
                  <a:pt x="0" y="57"/>
                  <a:pt x="0" y="57"/>
                  <a:pt x="0" y="57"/>
                </a:cubicBezTo>
                <a:cubicBezTo>
                  <a:pt x="0" y="57"/>
                  <a:pt x="0" y="57"/>
                  <a:pt x="0" y="57"/>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6"/>
                </a:moveTo>
                <a:cubicBezTo>
                  <a:pt x="0" y="56"/>
                  <a:pt x="0" y="56"/>
                  <a:pt x="0" y="56"/>
                </a:cubicBezTo>
                <a:cubicBezTo>
                  <a:pt x="0" y="56"/>
                  <a:pt x="0" y="56"/>
                  <a:pt x="0" y="56"/>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5"/>
                </a:moveTo>
                <a:cubicBezTo>
                  <a:pt x="0" y="55"/>
                  <a:pt x="0" y="55"/>
                  <a:pt x="0" y="55"/>
                </a:cubicBezTo>
                <a:cubicBezTo>
                  <a:pt x="0" y="55"/>
                  <a:pt x="0" y="55"/>
                  <a:pt x="0" y="55"/>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4"/>
                </a:moveTo>
                <a:cubicBezTo>
                  <a:pt x="0" y="54"/>
                  <a:pt x="0" y="54"/>
                  <a:pt x="0" y="54"/>
                </a:cubicBezTo>
                <a:cubicBezTo>
                  <a:pt x="0" y="54"/>
                  <a:pt x="0" y="54"/>
                  <a:pt x="0" y="54"/>
                </a:cubicBezTo>
                <a:moveTo>
                  <a:pt x="0" y="53"/>
                </a:moveTo>
                <a:cubicBezTo>
                  <a:pt x="0" y="53"/>
                  <a:pt x="0" y="53"/>
                  <a:pt x="0" y="53"/>
                </a:cubicBezTo>
                <a:cubicBezTo>
                  <a:pt x="0" y="53"/>
                  <a:pt x="0" y="53"/>
                  <a:pt x="0" y="53"/>
                </a:cubicBezTo>
                <a:moveTo>
                  <a:pt x="0" y="53"/>
                </a:moveTo>
                <a:cubicBezTo>
                  <a:pt x="0" y="53"/>
                  <a:pt x="0" y="53"/>
                  <a:pt x="0" y="53"/>
                </a:cubicBezTo>
                <a:cubicBezTo>
                  <a:pt x="0" y="53"/>
                  <a:pt x="0" y="53"/>
                  <a:pt x="0" y="53"/>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3" y="34"/>
                </a:moveTo>
                <a:cubicBezTo>
                  <a:pt x="3" y="34"/>
                  <a:pt x="3" y="34"/>
                  <a:pt x="3" y="34"/>
                </a:cubicBezTo>
                <a:cubicBezTo>
                  <a:pt x="3" y="34"/>
                  <a:pt x="3" y="34"/>
                  <a:pt x="3" y="34"/>
                </a:cubicBezTo>
                <a:moveTo>
                  <a:pt x="4" y="34"/>
                </a:moveTo>
                <a:cubicBezTo>
                  <a:pt x="4" y="34"/>
                  <a:pt x="4" y="34"/>
                  <a:pt x="3" y="34"/>
                </a:cubicBezTo>
                <a:cubicBezTo>
                  <a:pt x="4" y="34"/>
                  <a:pt x="4" y="34"/>
                  <a:pt x="4" y="34"/>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25" y="0"/>
                </a:moveTo>
                <a:cubicBezTo>
                  <a:pt x="15" y="9"/>
                  <a:pt x="8" y="20"/>
                  <a:pt x="4" y="33"/>
                </a:cubicBezTo>
                <a:cubicBezTo>
                  <a:pt x="8" y="20"/>
                  <a:pt x="15" y="9"/>
                  <a:pt x="24" y="0"/>
                </a:cubicBezTo>
                <a:cubicBezTo>
                  <a:pt x="25" y="0"/>
                  <a:pt x="25" y="0"/>
                  <a:pt x="25" y="0"/>
                </a:cubicBezTo>
                <a:cubicBezTo>
                  <a:pt x="25" y="0"/>
                  <a:pt x="25" y="0"/>
                  <a:pt x="25" y="0"/>
                </a:cubicBezTo>
              </a:path>
            </a:pathLst>
          </a:custGeom>
          <a:solidFill>
            <a:srgbClr val="8EAA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3" name="任意多边形 42"/>
          <p:cNvSpPr/>
          <p:nvPr>
            <p:custDataLst>
              <p:tags r:id="rId29"/>
            </p:custDataLst>
          </p:nvPr>
        </p:nvSpPr>
        <p:spPr bwMode="auto">
          <a:xfrm>
            <a:off x="6515707" y="4663282"/>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close/>
              </a:path>
            </a:pathLst>
          </a:custGeom>
          <a:solidFill>
            <a:srgbClr val="9BB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4" name="任意多边形 43"/>
          <p:cNvSpPr/>
          <p:nvPr>
            <p:custDataLst>
              <p:tags r:id="rId30"/>
            </p:custDataLst>
          </p:nvPr>
        </p:nvSpPr>
        <p:spPr bwMode="auto">
          <a:xfrm>
            <a:off x="6515707" y="4663282"/>
            <a:ext cx="269875" cy="266700"/>
          </a:xfrm>
          <a:custGeom>
            <a:avLst/>
            <a:gdLst>
              <a:gd name="T0" fmla="*/ 170 w 170"/>
              <a:gd name="T1" fmla="*/ 0 h 168"/>
              <a:gd name="T2" fmla="*/ 170 w 170"/>
              <a:gd name="T3" fmla="*/ 0 h 168"/>
              <a:gd name="T4" fmla="*/ 0 w 170"/>
              <a:gd name="T5" fmla="*/ 168 h 168"/>
              <a:gd name="T6" fmla="*/ 0 w 170"/>
              <a:gd name="T7" fmla="*/ 168 h 168"/>
              <a:gd name="T8" fmla="*/ 170 w 170"/>
              <a:gd name="T9" fmla="*/ 0 h 168"/>
            </a:gdLst>
            <a:ahLst/>
            <a:cxnLst>
              <a:cxn ang="0">
                <a:pos x="T0" y="T1"/>
              </a:cxn>
              <a:cxn ang="0">
                <a:pos x="T2" y="T3"/>
              </a:cxn>
              <a:cxn ang="0">
                <a:pos x="T4" y="T5"/>
              </a:cxn>
              <a:cxn ang="0">
                <a:pos x="T6" y="T7"/>
              </a:cxn>
              <a:cxn ang="0">
                <a:pos x="T8" y="T9"/>
              </a:cxn>
            </a:cxnLst>
            <a:rect l="0" t="0" r="r" b="b"/>
            <a:pathLst>
              <a:path w="170" h="168">
                <a:moveTo>
                  <a:pt x="170" y="0"/>
                </a:moveTo>
                <a:lnTo>
                  <a:pt x="170" y="0"/>
                </a:lnTo>
                <a:lnTo>
                  <a:pt x="0" y="168"/>
                </a:lnTo>
                <a:lnTo>
                  <a:pt x="0" y="168"/>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5" name="任意多边形 44"/>
          <p:cNvSpPr/>
          <p:nvPr>
            <p:custDataLst>
              <p:tags r:id="rId31"/>
            </p:custDataLst>
          </p:nvPr>
        </p:nvSpPr>
        <p:spPr bwMode="auto">
          <a:xfrm>
            <a:off x="6302982" y="4717257"/>
            <a:ext cx="212725" cy="212725"/>
          </a:xfrm>
          <a:custGeom>
            <a:avLst/>
            <a:gdLst>
              <a:gd name="T0" fmla="*/ 0 w 63"/>
              <a:gd name="T1" fmla="*/ 0 h 63"/>
              <a:gd name="T2" fmla="*/ 1 w 63"/>
              <a:gd name="T3" fmla="*/ 1 h 63"/>
              <a:gd name="T4" fmla="*/ 13 w 63"/>
              <a:gd name="T5" fmla="*/ 13 h 63"/>
              <a:gd name="T6" fmla="*/ 63 w 63"/>
              <a:gd name="T7" fmla="*/ 63 h 63"/>
              <a:gd name="T8" fmla="*/ 63 w 63"/>
              <a:gd name="T9" fmla="*/ 63 h 63"/>
              <a:gd name="T10" fmla="*/ 13 w 63"/>
              <a:gd name="T11" fmla="*/ 13 h 63"/>
              <a:gd name="T12" fmla="*/ 1 w 63"/>
              <a:gd name="T13" fmla="*/ 2 h 63"/>
              <a:gd name="T14" fmla="*/ 0 w 63"/>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3">
                <a:moveTo>
                  <a:pt x="0" y="0"/>
                </a:moveTo>
                <a:cubicBezTo>
                  <a:pt x="0" y="1"/>
                  <a:pt x="1" y="1"/>
                  <a:pt x="1" y="1"/>
                </a:cubicBezTo>
                <a:cubicBezTo>
                  <a:pt x="13" y="13"/>
                  <a:pt x="13" y="13"/>
                  <a:pt x="13" y="13"/>
                </a:cubicBezTo>
                <a:cubicBezTo>
                  <a:pt x="63" y="63"/>
                  <a:pt x="63" y="63"/>
                  <a:pt x="63" y="63"/>
                </a:cubicBezTo>
                <a:cubicBezTo>
                  <a:pt x="63" y="63"/>
                  <a:pt x="63" y="63"/>
                  <a:pt x="63" y="63"/>
                </a:cubicBezTo>
                <a:cubicBezTo>
                  <a:pt x="13" y="13"/>
                  <a:pt x="13" y="13"/>
                  <a:pt x="13" y="13"/>
                </a:cubicBezTo>
                <a:cubicBezTo>
                  <a:pt x="1" y="2"/>
                  <a:pt x="1" y="2"/>
                  <a:pt x="1" y="2"/>
                </a:cubicBezTo>
                <a:cubicBezTo>
                  <a:pt x="1" y="1"/>
                  <a:pt x="0" y="1"/>
                  <a:pt x="0" y="0"/>
                </a:cubicBezTo>
              </a:path>
            </a:pathLst>
          </a:custGeom>
          <a:solidFill>
            <a:srgbClr val="839B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6" name="任意多边形 45"/>
          <p:cNvSpPr/>
          <p:nvPr>
            <p:custDataLst>
              <p:tags r:id="rId32"/>
            </p:custDataLst>
          </p:nvPr>
        </p:nvSpPr>
        <p:spPr bwMode="auto">
          <a:xfrm>
            <a:off x="6515707" y="4929982"/>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close/>
              </a:path>
            </a:pathLst>
          </a:custGeom>
          <a:solidFill>
            <a:srgbClr val="9BBB4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7" name="任意多边形 46"/>
          <p:cNvSpPr/>
          <p:nvPr>
            <p:custDataLst>
              <p:tags r:id="rId33"/>
            </p:custDataLst>
          </p:nvPr>
        </p:nvSpPr>
        <p:spPr bwMode="auto">
          <a:xfrm>
            <a:off x="6515707" y="4929982"/>
            <a:ext cx="269875" cy="268288"/>
          </a:xfrm>
          <a:custGeom>
            <a:avLst/>
            <a:gdLst>
              <a:gd name="T0" fmla="*/ 0 w 170"/>
              <a:gd name="T1" fmla="*/ 0 h 169"/>
              <a:gd name="T2" fmla="*/ 0 w 170"/>
              <a:gd name="T3" fmla="*/ 0 h 169"/>
              <a:gd name="T4" fmla="*/ 170 w 170"/>
              <a:gd name="T5" fmla="*/ 169 h 169"/>
              <a:gd name="T6" fmla="*/ 170 w 170"/>
              <a:gd name="T7" fmla="*/ 169 h 169"/>
              <a:gd name="T8" fmla="*/ 0 w 170"/>
              <a:gd name="T9" fmla="*/ 0 h 169"/>
            </a:gdLst>
            <a:ahLst/>
            <a:cxnLst>
              <a:cxn ang="0">
                <a:pos x="T0" y="T1"/>
              </a:cxn>
              <a:cxn ang="0">
                <a:pos x="T2" y="T3"/>
              </a:cxn>
              <a:cxn ang="0">
                <a:pos x="T4" y="T5"/>
              </a:cxn>
              <a:cxn ang="0">
                <a:pos x="T6" y="T7"/>
              </a:cxn>
              <a:cxn ang="0">
                <a:pos x="T8" y="T9"/>
              </a:cxn>
            </a:cxnLst>
            <a:rect l="0" t="0" r="r" b="b"/>
            <a:pathLst>
              <a:path w="170" h="169">
                <a:moveTo>
                  <a:pt x="0" y="0"/>
                </a:moveTo>
                <a:lnTo>
                  <a:pt x="0" y="0"/>
                </a:lnTo>
                <a:lnTo>
                  <a:pt x="170" y="169"/>
                </a:lnTo>
                <a:lnTo>
                  <a:pt x="170" y="1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48" name="任意多边形 47"/>
          <p:cNvSpPr/>
          <p:nvPr>
            <p:custDataLst>
              <p:tags r:id="rId34"/>
            </p:custDataLst>
          </p:nvPr>
        </p:nvSpPr>
        <p:spPr bwMode="auto">
          <a:xfrm>
            <a:off x="6137882" y="5023644"/>
            <a:ext cx="284163" cy="174625"/>
          </a:xfrm>
          <a:custGeom>
            <a:avLst/>
            <a:gdLst>
              <a:gd name="T0" fmla="*/ 0 w 84"/>
              <a:gd name="T1" fmla="*/ 52 h 52"/>
              <a:gd name="T2" fmla="*/ 0 w 84"/>
              <a:gd name="T3" fmla="*/ 52 h 52"/>
              <a:gd name="T4" fmla="*/ 0 w 84"/>
              <a:gd name="T5" fmla="*/ 52 h 52"/>
              <a:gd name="T6" fmla="*/ 84 w 84"/>
              <a:gd name="T7" fmla="*/ 0 h 52"/>
              <a:gd name="T8" fmla="*/ 62 w 84"/>
              <a:gd name="T9" fmla="*/ 22 h 52"/>
              <a:gd name="T10" fmla="*/ 50 w 84"/>
              <a:gd name="T11" fmla="*/ 34 h 52"/>
              <a:gd name="T12" fmla="*/ 40 w 84"/>
              <a:gd name="T13" fmla="*/ 41 h 52"/>
              <a:gd name="T14" fmla="*/ 50 w 84"/>
              <a:gd name="T15" fmla="*/ 34 h 52"/>
              <a:gd name="T16" fmla="*/ 62 w 84"/>
              <a:gd name="T17" fmla="*/ 22 h 52"/>
              <a:gd name="T18" fmla="*/ 84 w 84"/>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52">
                <a:moveTo>
                  <a:pt x="0" y="52"/>
                </a:moveTo>
                <a:cubicBezTo>
                  <a:pt x="0" y="52"/>
                  <a:pt x="0" y="52"/>
                  <a:pt x="0" y="52"/>
                </a:cubicBezTo>
                <a:cubicBezTo>
                  <a:pt x="0" y="52"/>
                  <a:pt x="0" y="52"/>
                  <a:pt x="0" y="52"/>
                </a:cubicBezTo>
                <a:moveTo>
                  <a:pt x="84" y="0"/>
                </a:moveTo>
                <a:cubicBezTo>
                  <a:pt x="62" y="22"/>
                  <a:pt x="62" y="22"/>
                  <a:pt x="62" y="22"/>
                </a:cubicBezTo>
                <a:cubicBezTo>
                  <a:pt x="50" y="34"/>
                  <a:pt x="50" y="34"/>
                  <a:pt x="50" y="34"/>
                </a:cubicBezTo>
                <a:cubicBezTo>
                  <a:pt x="47" y="36"/>
                  <a:pt x="44" y="39"/>
                  <a:pt x="40" y="41"/>
                </a:cubicBezTo>
                <a:cubicBezTo>
                  <a:pt x="44" y="39"/>
                  <a:pt x="47" y="36"/>
                  <a:pt x="50" y="34"/>
                </a:cubicBezTo>
                <a:cubicBezTo>
                  <a:pt x="62" y="22"/>
                  <a:pt x="62" y="22"/>
                  <a:pt x="62" y="22"/>
                </a:cubicBezTo>
                <a:cubicBezTo>
                  <a:pt x="84" y="0"/>
                  <a:pt x="84" y="0"/>
                  <a:pt x="84" y="0"/>
                </a:cubicBezTo>
              </a:path>
            </a:pathLst>
          </a:custGeom>
          <a:solidFill>
            <a:srgbClr val="839B4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1" name="任意多边形 70"/>
          <p:cNvSpPr/>
          <p:nvPr>
            <p:custDataLst>
              <p:tags r:id="rId35"/>
            </p:custDataLst>
          </p:nvPr>
        </p:nvSpPr>
        <p:spPr bwMode="auto">
          <a:xfrm>
            <a:off x="5871182" y="4663282"/>
            <a:ext cx="2105025" cy="534988"/>
          </a:xfrm>
          <a:custGeom>
            <a:avLst/>
            <a:gdLst>
              <a:gd name="T0" fmla="*/ 79 w 624"/>
              <a:gd name="T1" fmla="*/ 159 h 159"/>
              <a:gd name="T2" fmla="*/ 545 w 624"/>
              <a:gd name="T3" fmla="*/ 159 h 159"/>
              <a:gd name="T4" fmla="*/ 624 w 624"/>
              <a:gd name="T5" fmla="*/ 79 h 159"/>
              <a:gd name="T6" fmla="*/ 545 w 624"/>
              <a:gd name="T7" fmla="*/ 0 h 159"/>
              <a:gd name="T8" fmla="*/ 79 w 624"/>
              <a:gd name="T9" fmla="*/ 0 h 159"/>
              <a:gd name="T10" fmla="*/ 0 w 624"/>
              <a:gd name="T11" fmla="*/ 79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3"/>
                  <a:pt x="624" y="79"/>
                </a:cubicBezTo>
                <a:cubicBezTo>
                  <a:pt x="624" y="35"/>
                  <a:pt x="589" y="0"/>
                  <a:pt x="545" y="0"/>
                </a:cubicBezTo>
                <a:cubicBezTo>
                  <a:pt x="79" y="0"/>
                  <a:pt x="79" y="0"/>
                  <a:pt x="79" y="0"/>
                </a:cubicBezTo>
                <a:cubicBezTo>
                  <a:pt x="35" y="0"/>
                  <a:pt x="0" y="35"/>
                  <a:pt x="0" y="79"/>
                </a:cubicBezTo>
                <a:cubicBezTo>
                  <a:pt x="0" y="123"/>
                  <a:pt x="35" y="159"/>
                  <a:pt x="79" y="159"/>
                </a:cubicBezTo>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2" name="任意多边形 71"/>
          <p:cNvSpPr/>
          <p:nvPr>
            <p:custDataLst>
              <p:tags r:id="rId36"/>
            </p:custDataLst>
          </p:nvPr>
        </p:nvSpPr>
        <p:spPr bwMode="auto">
          <a:xfrm>
            <a:off x="5871182" y="4099719"/>
            <a:ext cx="1096963" cy="1658938"/>
          </a:xfrm>
          <a:custGeom>
            <a:avLst/>
            <a:gdLst>
              <a:gd name="T0" fmla="*/ 0 w 325"/>
              <a:gd name="T1" fmla="*/ 246 h 492"/>
              <a:gd name="T2" fmla="*/ 24 w 325"/>
              <a:gd name="T3" fmla="*/ 304 h 492"/>
              <a:gd name="T4" fmla="*/ 25 w 325"/>
              <a:gd name="T5" fmla="*/ 304 h 492"/>
              <a:gd name="T6" fmla="*/ 182 w 325"/>
              <a:gd name="T7" fmla="*/ 461 h 492"/>
              <a:gd name="T8" fmla="*/ 294 w 325"/>
              <a:gd name="T9" fmla="*/ 461 h 492"/>
              <a:gd name="T10" fmla="*/ 294 w 325"/>
              <a:gd name="T11" fmla="*/ 349 h 492"/>
              <a:gd name="T12" fmla="*/ 191 w 325"/>
              <a:gd name="T13" fmla="*/ 246 h 492"/>
              <a:gd name="T14" fmla="*/ 294 w 325"/>
              <a:gd name="T15" fmla="*/ 144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9"/>
                  <a:pt x="9" y="289"/>
                  <a:pt x="24" y="304"/>
                </a:cubicBezTo>
                <a:cubicBezTo>
                  <a:pt x="25" y="304"/>
                  <a:pt x="25" y="304"/>
                  <a:pt x="25" y="304"/>
                </a:cubicBezTo>
                <a:cubicBezTo>
                  <a:pt x="182" y="461"/>
                  <a:pt x="182" y="461"/>
                  <a:pt x="182" y="461"/>
                </a:cubicBezTo>
                <a:cubicBezTo>
                  <a:pt x="213" y="492"/>
                  <a:pt x="263" y="492"/>
                  <a:pt x="294" y="461"/>
                </a:cubicBezTo>
                <a:cubicBezTo>
                  <a:pt x="325" y="430"/>
                  <a:pt x="325" y="380"/>
                  <a:pt x="294" y="349"/>
                </a:cubicBezTo>
                <a:cubicBezTo>
                  <a:pt x="191" y="246"/>
                  <a:pt x="191" y="246"/>
                  <a:pt x="191" y="246"/>
                </a:cubicBezTo>
                <a:cubicBezTo>
                  <a:pt x="294" y="144"/>
                  <a:pt x="294" y="144"/>
                  <a:pt x="294" y="144"/>
                </a:cubicBezTo>
                <a:cubicBezTo>
                  <a:pt x="325" y="113"/>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3" name="任意多边形 72"/>
          <p:cNvSpPr/>
          <p:nvPr>
            <p:custDataLst>
              <p:tags r:id="rId37"/>
            </p:custDataLst>
          </p:nvPr>
        </p:nvSpPr>
        <p:spPr bwMode="auto">
          <a:xfrm>
            <a:off x="5871182" y="4663282"/>
            <a:ext cx="644525" cy="534988"/>
          </a:xfrm>
          <a:custGeom>
            <a:avLst/>
            <a:gdLst>
              <a:gd name="T0" fmla="*/ 25 w 191"/>
              <a:gd name="T1" fmla="*/ 21 h 159"/>
              <a:gd name="T2" fmla="*/ 25 w 191"/>
              <a:gd name="T3" fmla="*/ 21 h 159"/>
              <a:gd name="T4" fmla="*/ 4 w 191"/>
              <a:gd name="T5" fmla="*/ 54 h 159"/>
              <a:gd name="T6" fmla="*/ 4 w 191"/>
              <a:gd name="T7" fmla="*/ 54 h 159"/>
              <a:gd name="T8" fmla="*/ 4 w 191"/>
              <a:gd name="T9" fmla="*/ 54 h 159"/>
              <a:gd name="T10" fmla="*/ 4 w 191"/>
              <a:gd name="T11" fmla="*/ 54 h 159"/>
              <a:gd name="T12" fmla="*/ 4 w 191"/>
              <a:gd name="T13" fmla="*/ 54 h 159"/>
              <a:gd name="T14" fmla="*/ 3 w 191"/>
              <a:gd name="T15" fmla="*/ 55 h 159"/>
              <a:gd name="T16" fmla="*/ 3 w 191"/>
              <a:gd name="T17" fmla="*/ 55 h 159"/>
              <a:gd name="T18" fmla="*/ 3 w 191"/>
              <a:gd name="T19" fmla="*/ 55 h 159"/>
              <a:gd name="T20" fmla="*/ 3 w 191"/>
              <a:gd name="T21" fmla="*/ 55 h 159"/>
              <a:gd name="T22" fmla="*/ 0 w 191"/>
              <a:gd name="T23" fmla="*/ 74 h 159"/>
              <a:gd name="T24" fmla="*/ 0 w 191"/>
              <a:gd name="T25" fmla="*/ 74 h 159"/>
              <a:gd name="T26" fmla="*/ 0 w 191"/>
              <a:gd name="T27" fmla="*/ 75 h 159"/>
              <a:gd name="T28" fmla="*/ 0 w 191"/>
              <a:gd name="T29" fmla="*/ 75 h 159"/>
              <a:gd name="T30" fmla="*/ 0 w 191"/>
              <a:gd name="T31" fmla="*/ 75 h 159"/>
              <a:gd name="T32" fmla="*/ 0 w 191"/>
              <a:gd name="T33" fmla="*/ 75 h 159"/>
              <a:gd name="T34" fmla="*/ 0 w 191"/>
              <a:gd name="T35" fmla="*/ 76 h 159"/>
              <a:gd name="T36" fmla="*/ 0 w 191"/>
              <a:gd name="T37" fmla="*/ 76 h 159"/>
              <a:gd name="T38" fmla="*/ 0 w 191"/>
              <a:gd name="T39" fmla="*/ 76 h 159"/>
              <a:gd name="T40" fmla="*/ 0 w 191"/>
              <a:gd name="T41" fmla="*/ 76 h 159"/>
              <a:gd name="T42" fmla="*/ 0 w 191"/>
              <a:gd name="T43" fmla="*/ 77 h 159"/>
              <a:gd name="T44" fmla="*/ 0 w 191"/>
              <a:gd name="T45" fmla="*/ 77 h 159"/>
              <a:gd name="T46" fmla="*/ 0 w 191"/>
              <a:gd name="T47" fmla="*/ 77 h 159"/>
              <a:gd name="T48" fmla="*/ 0 w 191"/>
              <a:gd name="T49" fmla="*/ 77 h 159"/>
              <a:gd name="T50" fmla="*/ 0 w 191"/>
              <a:gd name="T51" fmla="*/ 78 h 159"/>
              <a:gd name="T52" fmla="*/ 0 w 191"/>
              <a:gd name="T53" fmla="*/ 78 h 159"/>
              <a:gd name="T54" fmla="*/ 0 w 191"/>
              <a:gd name="T55" fmla="*/ 78 h 159"/>
              <a:gd name="T56" fmla="*/ 0 w 191"/>
              <a:gd name="T57" fmla="*/ 78 h 159"/>
              <a:gd name="T58" fmla="*/ 0 w 191"/>
              <a:gd name="T59" fmla="*/ 79 h 159"/>
              <a:gd name="T60" fmla="*/ 0 w 191"/>
              <a:gd name="T61" fmla="*/ 79 h 159"/>
              <a:gd name="T62" fmla="*/ 24 w 191"/>
              <a:gd name="T63" fmla="*/ 137 h 159"/>
              <a:gd name="T64" fmla="*/ 25 w 191"/>
              <a:gd name="T65" fmla="*/ 137 h 159"/>
              <a:gd name="T66" fmla="*/ 79 w 191"/>
              <a:gd name="T67" fmla="*/ 159 h 159"/>
              <a:gd name="T68" fmla="*/ 79 w 191"/>
              <a:gd name="T69" fmla="*/ 159 h 159"/>
              <a:gd name="T70" fmla="*/ 129 w 191"/>
              <a:gd name="T71" fmla="*/ 141 h 159"/>
              <a:gd name="T72" fmla="*/ 163 w 191"/>
              <a:gd name="T73" fmla="*/ 107 h 159"/>
              <a:gd name="T74" fmla="*/ 141 w 191"/>
              <a:gd name="T75" fmla="*/ 29 h 159"/>
              <a:gd name="T76" fmla="*/ 128 w 191"/>
              <a:gd name="T7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59">
                <a:moveTo>
                  <a:pt x="79" y="0"/>
                </a:moveTo>
                <a:cubicBezTo>
                  <a:pt x="58" y="0"/>
                  <a:pt x="39" y="8"/>
                  <a:pt x="25" y="21"/>
                </a:cubicBezTo>
                <a:cubicBezTo>
                  <a:pt x="25" y="21"/>
                  <a:pt x="25" y="21"/>
                  <a:pt x="25" y="21"/>
                </a:cubicBezTo>
                <a:cubicBezTo>
                  <a:pt x="25" y="21"/>
                  <a:pt x="25" y="21"/>
                  <a:pt x="25" y="21"/>
                </a:cubicBezTo>
                <a:cubicBezTo>
                  <a:pt x="24" y="21"/>
                  <a:pt x="24" y="21"/>
                  <a:pt x="24" y="21"/>
                </a:cubicBezTo>
                <a:cubicBezTo>
                  <a:pt x="15" y="30"/>
                  <a:pt x="8" y="41"/>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4"/>
                </a:cubicBezTo>
                <a:cubicBezTo>
                  <a:pt x="4" y="54"/>
                  <a:pt x="4" y="54"/>
                  <a:pt x="4" y="55"/>
                </a:cubicBezTo>
                <a:cubicBezTo>
                  <a:pt x="4" y="55"/>
                  <a:pt x="4"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3" y="55"/>
                  <a:pt x="3" y="55"/>
                  <a:pt x="3" y="55"/>
                </a:cubicBezTo>
                <a:cubicBezTo>
                  <a:pt x="1" y="61"/>
                  <a:pt x="0" y="68"/>
                  <a:pt x="0" y="74"/>
                </a:cubicBezTo>
                <a:cubicBezTo>
                  <a:pt x="0" y="74"/>
                  <a:pt x="0" y="74"/>
                  <a:pt x="0" y="74"/>
                </a:cubicBezTo>
                <a:cubicBezTo>
                  <a:pt x="0" y="74"/>
                  <a:pt x="0" y="74"/>
                  <a:pt x="0" y="74"/>
                </a:cubicBezTo>
                <a:cubicBezTo>
                  <a:pt x="0" y="74"/>
                  <a:pt x="0" y="74"/>
                  <a:pt x="0" y="74"/>
                </a:cubicBezTo>
                <a:cubicBezTo>
                  <a:pt x="0" y="74"/>
                  <a:pt x="0" y="74"/>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9"/>
                  <a:pt x="0" y="79"/>
                  <a:pt x="0" y="79"/>
                </a:cubicBezTo>
                <a:cubicBezTo>
                  <a:pt x="0" y="79"/>
                  <a:pt x="0" y="79"/>
                  <a:pt x="0" y="79"/>
                </a:cubicBezTo>
                <a:cubicBezTo>
                  <a:pt x="0" y="79"/>
                  <a:pt x="0" y="79"/>
                  <a:pt x="0" y="79"/>
                </a:cubicBezTo>
                <a:cubicBezTo>
                  <a:pt x="0" y="79"/>
                  <a:pt x="0" y="79"/>
                  <a:pt x="0" y="79"/>
                </a:cubicBezTo>
                <a:cubicBezTo>
                  <a:pt x="0" y="89"/>
                  <a:pt x="1" y="99"/>
                  <a:pt x="5" y="107"/>
                </a:cubicBezTo>
                <a:cubicBezTo>
                  <a:pt x="9" y="119"/>
                  <a:pt x="16" y="129"/>
                  <a:pt x="24" y="137"/>
                </a:cubicBezTo>
                <a:cubicBezTo>
                  <a:pt x="25" y="137"/>
                  <a:pt x="25" y="137"/>
                  <a:pt x="25" y="137"/>
                </a:cubicBezTo>
                <a:cubicBezTo>
                  <a:pt x="25" y="137"/>
                  <a:pt x="25" y="137"/>
                  <a:pt x="25" y="137"/>
                </a:cubicBezTo>
                <a:cubicBezTo>
                  <a:pt x="25" y="137"/>
                  <a:pt x="25" y="137"/>
                  <a:pt x="25" y="137"/>
                </a:cubicBezTo>
                <a:cubicBezTo>
                  <a:pt x="39" y="150"/>
                  <a:pt x="58" y="159"/>
                  <a:pt x="79" y="159"/>
                </a:cubicBezTo>
                <a:cubicBezTo>
                  <a:pt x="79" y="159"/>
                  <a:pt x="79" y="159"/>
                  <a:pt x="79" y="159"/>
                </a:cubicBezTo>
                <a:cubicBezTo>
                  <a:pt x="79" y="159"/>
                  <a:pt x="79" y="159"/>
                  <a:pt x="79" y="159"/>
                </a:cubicBezTo>
                <a:cubicBezTo>
                  <a:pt x="94" y="159"/>
                  <a:pt x="107" y="155"/>
                  <a:pt x="119" y="148"/>
                </a:cubicBezTo>
                <a:cubicBezTo>
                  <a:pt x="123" y="146"/>
                  <a:pt x="126" y="143"/>
                  <a:pt x="129" y="141"/>
                </a:cubicBezTo>
                <a:cubicBezTo>
                  <a:pt x="141" y="129"/>
                  <a:pt x="141" y="129"/>
                  <a:pt x="141" y="129"/>
                </a:cubicBezTo>
                <a:cubicBezTo>
                  <a:pt x="163" y="107"/>
                  <a:pt x="163" y="107"/>
                  <a:pt x="163" y="107"/>
                </a:cubicBezTo>
                <a:cubicBezTo>
                  <a:pt x="191" y="79"/>
                  <a:pt x="191" y="79"/>
                  <a:pt x="191" y="79"/>
                </a:cubicBezTo>
                <a:cubicBezTo>
                  <a:pt x="141" y="29"/>
                  <a:pt x="141" y="29"/>
                  <a:pt x="141" y="29"/>
                </a:cubicBezTo>
                <a:cubicBezTo>
                  <a:pt x="129" y="17"/>
                  <a:pt x="129" y="17"/>
                  <a:pt x="129" y="17"/>
                </a:cubicBezTo>
                <a:cubicBezTo>
                  <a:pt x="129" y="17"/>
                  <a:pt x="128" y="17"/>
                  <a:pt x="128" y="16"/>
                </a:cubicBezTo>
                <a:cubicBezTo>
                  <a:pt x="114" y="6"/>
                  <a:pt x="97" y="0"/>
                  <a:pt x="79" y="0"/>
                </a:cubicBezTo>
              </a:path>
            </a:pathLst>
          </a:custGeom>
          <a:solidFill>
            <a:srgbClr val="69A35B">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4" name="任意多边形 73"/>
          <p:cNvSpPr/>
          <p:nvPr>
            <p:custDataLst>
              <p:tags r:id="rId38"/>
            </p:custDataLst>
          </p:nvPr>
        </p:nvSpPr>
        <p:spPr bwMode="auto">
          <a:xfrm>
            <a:off x="6137882" y="4663282"/>
            <a:ext cx="647700" cy="266700"/>
          </a:xfrm>
          <a:custGeom>
            <a:avLst/>
            <a:gdLst>
              <a:gd name="T0" fmla="*/ 0 w 192"/>
              <a:gd name="T1" fmla="*/ 0 h 79"/>
              <a:gd name="T2" fmla="*/ 49 w 192"/>
              <a:gd name="T3" fmla="*/ 16 h 79"/>
              <a:gd name="T4" fmla="*/ 50 w 192"/>
              <a:gd name="T5" fmla="*/ 18 h 79"/>
              <a:gd name="T6" fmla="*/ 62 w 192"/>
              <a:gd name="T7" fmla="*/ 29 h 79"/>
              <a:gd name="T8" fmla="*/ 112 w 192"/>
              <a:gd name="T9" fmla="*/ 79 h 79"/>
              <a:gd name="T10" fmla="*/ 112 w 192"/>
              <a:gd name="T11" fmla="*/ 79 h 79"/>
              <a:gd name="T12" fmla="*/ 112 w 192"/>
              <a:gd name="T13" fmla="*/ 79 h 79"/>
              <a:gd name="T14" fmla="*/ 192 w 192"/>
              <a:gd name="T15" fmla="*/ 0 h 79"/>
              <a:gd name="T16" fmla="*/ 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0" y="0"/>
                </a:moveTo>
                <a:cubicBezTo>
                  <a:pt x="18" y="0"/>
                  <a:pt x="35" y="6"/>
                  <a:pt x="49" y="16"/>
                </a:cubicBezTo>
                <a:cubicBezTo>
                  <a:pt x="49" y="17"/>
                  <a:pt x="50" y="17"/>
                  <a:pt x="50" y="18"/>
                </a:cubicBezTo>
                <a:cubicBezTo>
                  <a:pt x="62" y="29"/>
                  <a:pt x="62" y="29"/>
                  <a:pt x="62" y="29"/>
                </a:cubicBezTo>
                <a:cubicBezTo>
                  <a:pt x="112" y="79"/>
                  <a:pt x="112" y="79"/>
                  <a:pt x="112" y="79"/>
                </a:cubicBezTo>
                <a:cubicBezTo>
                  <a:pt x="112" y="79"/>
                  <a:pt x="112" y="79"/>
                  <a:pt x="112" y="79"/>
                </a:cubicBezTo>
                <a:cubicBezTo>
                  <a:pt x="112" y="79"/>
                  <a:pt x="112" y="79"/>
                  <a:pt x="112" y="79"/>
                </a:cubicBezTo>
                <a:cubicBezTo>
                  <a:pt x="192" y="0"/>
                  <a:pt x="192" y="0"/>
                  <a:pt x="192" y="0"/>
                </a:cubicBezTo>
                <a:cubicBezTo>
                  <a:pt x="0" y="0"/>
                  <a:pt x="0" y="0"/>
                  <a:pt x="0" y="0"/>
                </a:cubicBezTo>
              </a:path>
            </a:pathLst>
          </a:custGeom>
          <a:solidFill>
            <a:srgbClr val="69A35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5" name="任意多边形 74"/>
          <p:cNvSpPr/>
          <p:nvPr>
            <p:custDataLst>
              <p:tags r:id="rId39"/>
            </p:custDataLst>
          </p:nvPr>
        </p:nvSpPr>
        <p:spPr bwMode="auto">
          <a:xfrm>
            <a:off x="6137882" y="4929982"/>
            <a:ext cx="647700" cy="268288"/>
          </a:xfrm>
          <a:custGeom>
            <a:avLst/>
            <a:gdLst>
              <a:gd name="T0" fmla="*/ 112 w 192"/>
              <a:gd name="T1" fmla="*/ 0 h 80"/>
              <a:gd name="T2" fmla="*/ 84 w 192"/>
              <a:gd name="T3" fmla="*/ 28 h 80"/>
              <a:gd name="T4" fmla="*/ 62 w 192"/>
              <a:gd name="T5" fmla="*/ 50 h 80"/>
              <a:gd name="T6" fmla="*/ 50 w 192"/>
              <a:gd name="T7" fmla="*/ 62 h 80"/>
              <a:gd name="T8" fmla="*/ 40 w 192"/>
              <a:gd name="T9" fmla="*/ 69 h 80"/>
              <a:gd name="T10" fmla="*/ 0 w 192"/>
              <a:gd name="T11" fmla="*/ 80 h 80"/>
              <a:gd name="T12" fmla="*/ 0 w 192"/>
              <a:gd name="T13" fmla="*/ 80 h 80"/>
              <a:gd name="T14" fmla="*/ 192 w 192"/>
              <a:gd name="T15" fmla="*/ 80 h 80"/>
              <a:gd name="T16" fmla="*/ 112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112" y="0"/>
                </a:moveTo>
                <a:cubicBezTo>
                  <a:pt x="84" y="28"/>
                  <a:pt x="84" y="28"/>
                  <a:pt x="84" y="28"/>
                </a:cubicBezTo>
                <a:cubicBezTo>
                  <a:pt x="62" y="50"/>
                  <a:pt x="62" y="50"/>
                  <a:pt x="62" y="50"/>
                </a:cubicBezTo>
                <a:cubicBezTo>
                  <a:pt x="50" y="62"/>
                  <a:pt x="50" y="62"/>
                  <a:pt x="50" y="62"/>
                </a:cubicBezTo>
                <a:cubicBezTo>
                  <a:pt x="47" y="64"/>
                  <a:pt x="44" y="67"/>
                  <a:pt x="40" y="69"/>
                </a:cubicBezTo>
                <a:cubicBezTo>
                  <a:pt x="28" y="76"/>
                  <a:pt x="15" y="80"/>
                  <a:pt x="0" y="80"/>
                </a:cubicBezTo>
                <a:cubicBezTo>
                  <a:pt x="0" y="80"/>
                  <a:pt x="0" y="80"/>
                  <a:pt x="0" y="80"/>
                </a:cubicBezTo>
                <a:cubicBezTo>
                  <a:pt x="192" y="80"/>
                  <a:pt x="192" y="80"/>
                  <a:pt x="192" y="80"/>
                </a:cubicBezTo>
                <a:cubicBezTo>
                  <a:pt x="112" y="0"/>
                  <a:pt x="112" y="0"/>
                  <a:pt x="112" y="0"/>
                </a:cubicBezTo>
              </a:path>
            </a:pathLst>
          </a:custGeom>
          <a:solidFill>
            <a:srgbClr val="69A35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6" name="任意多边形 75"/>
          <p:cNvSpPr/>
          <p:nvPr>
            <p:custDataLst>
              <p:tags r:id="rId40"/>
            </p:custDataLst>
          </p:nvPr>
        </p:nvSpPr>
        <p:spPr>
          <a:xfrm>
            <a:off x="6000635" y="47903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5" name="任意多边形 64"/>
          <p:cNvSpPr/>
          <p:nvPr>
            <p:custDataLst>
              <p:tags r:id="rId41"/>
            </p:custDataLst>
          </p:nvPr>
        </p:nvSpPr>
        <p:spPr bwMode="auto">
          <a:xfrm>
            <a:off x="4070957" y="3661569"/>
            <a:ext cx="2105025" cy="536575"/>
          </a:xfrm>
          <a:custGeom>
            <a:avLst/>
            <a:gdLst>
              <a:gd name="T0" fmla="*/ 545 w 624"/>
              <a:gd name="T1" fmla="*/ 159 h 159"/>
              <a:gd name="T2" fmla="*/ 79 w 624"/>
              <a:gd name="T3" fmla="*/ 159 h 159"/>
              <a:gd name="T4" fmla="*/ 0 w 624"/>
              <a:gd name="T5" fmla="*/ 79 h 159"/>
              <a:gd name="T6" fmla="*/ 79 w 624"/>
              <a:gd name="T7" fmla="*/ 0 h 159"/>
              <a:gd name="T8" fmla="*/ 545 w 624"/>
              <a:gd name="T9" fmla="*/ 0 h 159"/>
              <a:gd name="T10" fmla="*/ 624 w 624"/>
              <a:gd name="T11" fmla="*/ 79 h 159"/>
              <a:gd name="T12" fmla="*/ 545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545" y="159"/>
                </a:moveTo>
                <a:cubicBezTo>
                  <a:pt x="79" y="159"/>
                  <a:pt x="79" y="159"/>
                  <a:pt x="79" y="159"/>
                </a:cubicBezTo>
                <a:cubicBezTo>
                  <a:pt x="35" y="159"/>
                  <a:pt x="0" y="123"/>
                  <a:pt x="0" y="79"/>
                </a:cubicBezTo>
                <a:cubicBezTo>
                  <a:pt x="0" y="36"/>
                  <a:pt x="35" y="0"/>
                  <a:pt x="79" y="0"/>
                </a:cubicBezTo>
                <a:cubicBezTo>
                  <a:pt x="545" y="0"/>
                  <a:pt x="545" y="0"/>
                  <a:pt x="545" y="0"/>
                </a:cubicBezTo>
                <a:cubicBezTo>
                  <a:pt x="589" y="0"/>
                  <a:pt x="624" y="36"/>
                  <a:pt x="624" y="79"/>
                </a:cubicBezTo>
                <a:cubicBezTo>
                  <a:pt x="624" y="123"/>
                  <a:pt x="589" y="159"/>
                  <a:pt x="545" y="159"/>
                </a:cubicBezTo>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6" name="任意多边形 65"/>
          <p:cNvSpPr/>
          <p:nvPr>
            <p:custDataLst>
              <p:tags r:id="rId42"/>
            </p:custDataLst>
          </p:nvPr>
        </p:nvSpPr>
        <p:spPr bwMode="auto">
          <a:xfrm>
            <a:off x="5079020" y="3101182"/>
            <a:ext cx="1096963" cy="1655763"/>
          </a:xfrm>
          <a:custGeom>
            <a:avLst/>
            <a:gdLst>
              <a:gd name="T0" fmla="*/ 325 w 325"/>
              <a:gd name="T1" fmla="*/ 245 h 491"/>
              <a:gd name="T2" fmla="*/ 301 w 325"/>
              <a:gd name="T3" fmla="*/ 303 h 491"/>
              <a:gd name="T4" fmla="*/ 300 w 325"/>
              <a:gd name="T5" fmla="*/ 303 h 491"/>
              <a:gd name="T6" fmla="*/ 143 w 325"/>
              <a:gd name="T7" fmla="*/ 460 h 491"/>
              <a:gd name="T8" fmla="*/ 31 w 325"/>
              <a:gd name="T9" fmla="*/ 460 h 491"/>
              <a:gd name="T10" fmla="*/ 31 w 325"/>
              <a:gd name="T11" fmla="*/ 348 h 491"/>
              <a:gd name="T12" fmla="*/ 134 w 325"/>
              <a:gd name="T13" fmla="*/ 245 h 491"/>
              <a:gd name="T14" fmla="*/ 31 w 325"/>
              <a:gd name="T15" fmla="*/ 143 h 491"/>
              <a:gd name="T16" fmla="*/ 31 w 325"/>
              <a:gd name="T17" fmla="*/ 31 h 491"/>
              <a:gd name="T18" fmla="*/ 143 w 325"/>
              <a:gd name="T19" fmla="*/ 31 h 491"/>
              <a:gd name="T20" fmla="*/ 300 w 325"/>
              <a:gd name="T21" fmla="*/ 188 h 491"/>
              <a:gd name="T22" fmla="*/ 301 w 325"/>
              <a:gd name="T23" fmla="*/ 188 h 491"/>
              <a:gd name="T24" fmla="*/ 325 w 325"/>
              <a:gd name="T25"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1">
                <a:moveTo>
                  <a:pt x="325" y="245"/>
                </a:moveTo>
                <a:cubicBezTo>
                  <a:pt x="325" y="268"/>
                  <a:pt x="316" y="289"/>
                  <a:pt x="301" y="303"/>
                </a:cubicBezTo>
                <a:cubicBezTo>
                  <a:pt x="300" y="303"/>
                  <a:pt x="300" y="303"/>
                  <a:pt x="300" y="303"/>
                </a:cubicBezTo>
                <a:cubicBezTo>
                  <a:pt x="143" y="460"/>
                  <a:pt x="143" y="460"/>
                  <a:pt x="143" y="460"/>
                </a:cubicBezTo>
                <a:cubicBezTo>
                  <a:pt x="112" y="491"/>
                  <a:pt x="62" y="491"/>
                  <a:pt x="31" y="460"/>
                </a:cubicBezTo>
                <a:cubicBezTo>
                  <a:pt x="0" y="429"/>
                  <a:pt x="0" y="379"/>
                  <a:pt x="31" y="348"/>
                </a:cubicBezTo>
                <a:cubicBezTo>
                  <a:pt x="134" y="245"/>
                  <a:pt x="134" y="245"/>
                  <a:pt x="134" y="245"/>
                </a:cubicBezTo>
                <a:cubicBezTo>
                  <a:pt x="31" y="143"/>
                  <a:pt x="31" y="143"/>
                  <a:pt x="31" y="143"/>
                </a:cubicBezTo>
                <a:cubicBezTo>
                  <a:pt x="0" y="112"/>
                  <a:pt x="0" y="62"/>
                  <a:pt x="31" y="31"/>
                </a:cubicBezTo>
                <a:cubicBezTo>
                  <a:pt x="62" y="0"/>
                  <a:pt x="112" y="0"/>
                  <a:pt x="143" y="31"/>
                </a:cubicBezTo>
                <a:cubicBezTo>
                  <a:pt x="300" y="188"/>
                  <a:pt x="300" y="188"/>
                  <a:pt x="300" y="188"/>
                </a:cubicBezTo>
                <a:cubicBezTo>
                  <a:pt x="301" y="188"/>
                  <a:pt x="301" y="188"/>
                  <a:pt x="301" y="188"/>
                </a:cubicBezTo>
                <a:cubicBezTo>
                  <a:pt x="316" y="202"/>
                  <a:pt x="325" y="223"/>
                  <a:pt x="325" y="245"/>
                </a:cubicBezTo>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7" name="任意多边形 66"/>
          <p:cNvSpPr/>
          <p:nvPr>
            <p:custDataLst>
              <p:tags r:id="rId43"/>
            </p:custDataLst>
          </p:nvPr>
        </p:nvSpPr>
        <p:spPr bwMode="auto">
          <a:xfrm>
            <a:off x="5531457" y="3661569"/>
            <a:ext cx="644525" cy="536575"/>
          </a:xfrm>
          <a:custGeom>
            <a:avLst/>
            <a:gdLst>
              <a:gd name="T0" fmla="*/ 63 w 191"/>
              <a:gd name="T1" fmla="*/ 17 h 159"/>
              <a:gd name="T2" fmla="*/ 50 w 191"/>
              <a:gd name="T3" fmla="*/ 29 h 159"/>
              <a:gd name="T4" fmla="*/ 29 w 191"/>
              <a:gd name="T5" fmla="*/ 109 h 159"/>
              <a:gd name="T6" fmla="*/ 62 w 191"/>
              <a:gd name="T7" fmla="*/ 141 h 159"/>
              <a:gd name="T8" fmla="*/ 112 w 191"/>
              <a:gd name="T9" fmla="*/ 159 h 159"/>
              <a:gd name="T10" fmla="*/ 112 w 191"/>
              <a:gd name="T11" fmla="*/ 159 h 159"/>
              <a:gd name="T12" fmla="*/ 166 w 191"/>
              <a:gd name="T13" fmla="*/ 137 h 159"/>
              <a:gd name="T14" fmla="*/ 167 w 191"/>
              <a:gd name="T15" fmla="*/ 137 h 159"/>
              <a:gd name="T16" fmla="*/ 191 w 191"/>
              <a:gd name="T17" fmla="*/ 79 h 159"/>
              <a:gd name="T18" fmla="*/ 191 w 191"/>
              <a:gd name="T19" fmla="*/ 79 h 159"/>
              <a:gd name="T20" fmla="*/ 191 w 191"/>
              <a:gd name="T21" fmla="*/ 79 h 159"/>
              <a:gd name="T22" fmla="*/ 191 w 191"/>
              <a:gd name="T23" fmla="*/ 79 h 159"/>
              <a:gd name="T24" fmla="*/ 191 w 191"/>
              <a:gd name="T25" fmla="*/ 78 h 159"/>
              <a:gd name="T26" fmla="*/ 191 w 191"/>
              <a:gd name="T27" fmla="*/ 78 h 159"/>
              <a:gd name="T28" fmla="*/ 191 w 191"/>
              <a:gd name="T29" fmla="*/ 78 h 159"/>
              <a:gd name="T30" fmla="*/ 191 w 191"/>
              <a:gd name="T31" fmla="*/ 77 h 159"/>
              <a:gd name="T32" fmla="*/ 191 w 191"/>
              <a:gd name="T33" fmla="*/ 77 h 159"/>
              <a:gd name="T34" fmla="*/ 191 w 191"/>
              <a:gd name="T35" fmla="*/ 77 h 159"/>
              <a:gd name="T36" fmla="*/ 191 w 191"/>
              <a:gd name="T37" fmla="*/ 77 h 159"/>
              <a:gd name="T38" fmla="*/ 191 w 191"/>
              <a:gd name="T39" fmla="*/ 76 h 159"/>
              <a:gd name="T40" fmla="*/ 191 w 191"/>
              <a:gd name="T41" fmla="*/ 76 h 159"/>
              <a:gd name="T42" fmla="*/ 191 w 191"/>
              <a:gd name="T43" fmla="*/ 76 h 159"/>
              <a:gd name="T44" fmla="*/ 191 w 191"/>
              <a:gd name="T45" fmla="*/ 76 h 159"/>
              <a:gd name="T46" fmla="*/ 191 w 191"/>
              <a:gd name="T47" fmla="*/ 75 h 159"/>
              <a:gd name="T48" fmla="*/ 191 w 191"/>
              <a:gd name="T49" fmla="*/ 75 h 159"/>
              <a:gd name="T50" fmla="*/ 191 w 191"/>
              <a:gd name="T51" fmla="*/ 75 h 159"/>
              <a:gd name="T52" fmla="*/ 191 w 191"/>
              <a:gd name="T53" fmla="*/ 75 h 159"/>
              <a:gd name="T54" fmla="*/ 191 w 191"/>
              <a:gd name="T55" fmla="*/ 74 h 159"/>
              <a:gd name="T56" fmla="*/ 191 w 191"/>
              <a:gd name="T57" fmla="*/ 74 h 159"/>
              <a:gd name="T58" fmla="*/ 191 w 191"/>
              <a:gd name="T59" fmla="*/ 74 h 159"/>
              <a:gd name="T60" fmla="*/ 189 w 191"/>
              <a:gd name="T61" fmla="*/ 60 h 159"/>
              <a:gd name="T62" fmla="*/ 189 w 191"/>
              <a:gd name="T63" fmla="*/ 60 h 159"/>
              <a:gd name="T64" fmla="*/ 189 w 191"/>
              <a:gd name="T65" fmla="*/ 60 h 159"/>
              <a:gd name="T66" fmla="*/ 189 w 191"/>
              <a:gd name="T67" fmla="*/ 59 h 159"/>
              <a:gd name="T68" fmla="*/ 189 w 191"/>
              <a:gd name="T69" fmla="*/ 59 h 159"/>
              <a:gd name="T70" fmla="*/ 189 w 191"/>
              <a:gd name="T71" fmla="*/ 59 h 159"/>
              <a:gd name="T72" fmla="*/ 189 w 191"/>
              <a:gd name="T73" fmla="*/ 59 h 159"/>
              <a:gd name="T74" fmla="*/ 189 w 191"/>
              <a:gd name="T75" fmla="*/ 58 h 159"/>
              <a:gd name="T76" fmla="*/ 166 w 191"/>
              <a:gd name="T77" fmla="*/ 22 h 159"/>
              <a:gd name="T78" fmla="*/ 166 w 191"/>
              <a:gd name="T79" fmla="*/ 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9">
                <a:moveTo>
                  <a:pt x="112" y="0"/>
                </a:moveTo>
                <a:cubicBezTo>
                  <a:pt x="94" y="0"/>
                  <a:pt x="77" y="6"/>
                  <a:pt x="63" y="17"/>
                </a:cubicBezTo>
                <a:cubicBezTo>
                  <a:pt x="63" y="17"/>
                  <a:pt x="62" y="17"/>
                  <a:pt x="62" y="18"/>
                </a:cubicBezTo>
                <a:cubicBezTo>
                  <a:pt x="50" y="29"/>
                  <a:pt x="50" y="29"/>
                  <a:pt x="50" y="29"/>
                </a:cubicBezTo>
                <a:cubicBezTo>
                  <a:pt x="0" y="79"/>
                  <a:pt x="0" y="79"/>
                  <a:pt x="0" y="79"/>
                </a:cubicBezTo>
                <a:cubicBezTo>
                  <a:pt x="29" y="109"/>
                  <a:pt x="29" y="109"/>
                  <a:pt x="29" y="109"/>
                </a:cubicBezTo>
                <a:cubicBezTo>
                  <a:pt x="50" y="130"/>
                  <a:pt x="50" y="130"/>
                  <a:pt x="50" y="130"/>
                </a:cubicBezTo>
                <a:cubicBezTo>
                  <a:pt x="62" y="141"/>
                  <a:pt x="62" y="141"/>
                  <a:pt x="62" y="141"/>
                </a:cubicBezTo>
                <a:cubicBezTo>
                  <a:pt x="65" y="144"/>
                  <a:pt x="69" y="147"/>
                  <a:pt x="73" y="149"/>
                </a:cubicBezTo>
                <a:cubicBezTo>
                  <a:pt x="85" y="155"/>
                  <a:pt x="98" y="159"/>
                  <a:pt x="112" y="159"/>
                </a:cubicBezTo>
                <a:cubicBezTo>
                  <a:pt x="112" y="159"/>
                  <a:pt x="112" y="159"/>
                  <a:pt x="112" y="159"/>
                </a:cubicBezTo>
                <a:cubicBezTo>
                  <a:pt x="112" y="159"/>
                  <a:pt x="112" y="159"/>
                  <a:pt x="112" y="159"/>
                </a:cubicBezTo>
                <a:cubicBezTo>
                  <a:pt x="133" y="159"/>
                  <a:pt x="152" y="151"/>
                  <a:pt x="166" y="138"/>
                </a:cubicBezTo>
                <a:cubicBezTo>
                  <a:pt x="166" y="137"/>
                  <a:pt x="166" y="137"/>
                  <a:pt x="166" y="137"/>
                </a:cubicBezTo>
                <a:cubicBezTo>
                  <a:pt x="166" y="137"/>
                  <a:pt x="166" y="137"/>
                  <a:pt x="166" y="137"/>
                </a:cubicBezTo>
                <a:cubicBezTo>
                  <a:pt x="167" y="137"/>
                  <a:pt x="167" y="137"/>
                  <a:pt x="167" y="137"/>
                </a:cubicBezTo>
                <a:cubicBezTo>
                  <a:pt x="175" y="129"/>
                  <a:pt x="182" y="119"/>
                  <a:pt x="186" y="107"/>
                </a:cubicBezTo>
                <a:cubicBezTo>
                  <a:pt x="190" y="99"/>
                  <a:pt x="191" y="8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69"/>
                  <a:pt x="190" y="65"/>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60"/>
                  <a:pt x="189" y="60"/>
                  <a:pt x="189" y="60"/>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8"/>
                  <a:pt x="189" y="58"/>
                  <a:pt x="189" y="58"/>
                </a:cubicBezTo>
                <a:cubicBezTo>
                  <a:pt x="185" y="44"/>
                  <a:pt x="177" y="32"/>
                  <a:pt x="167" y="22"/>
                </a:cubicBezTo>
                <a:cubicBezTo>
                  <a:pt x="166" y="22"/>
                  <a:pt x="166" y="22"/>
                  <a:pt x="166" y="22"/>
                </a:cubicBezTo>
                <a:cubicBezTo>
                  <a:pt x="166" y="21"/>
                  <a:pt x="166" y="21"/>
                  <a:pt x="166" y="21"/>
                </a:cubicBezTo>
                <a:cubicBezTo>
                  <a:pt x="166" y="21"/>
                  <a:pt x="166" y="21"/>
                  <a:pt x="166" y="21"/>
                </a:cubicBezTo>
                <a:cubicBezTo>
                  <a:pt x="152" y="8"/>
                  <a:pt x="133" y="0"/>
                  <a:pt x="112" y="0"/>
                </a:cubicBezTo>
              </a:path>
            </a:pathLst>
          </a:custGeom>
          <a:solidFill>
            <a:srgbClr val="1AA3AA">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8" name="任意多边形 67"/>
          <p:cNvSpPr/>
          <p:nvPr>
            <p:custDataLst>
              <p:tags r:id="rId44"/>
            </p:custDataLst>
          </p:nvPr>
        </p:nvSpPr>
        <p:spPr bwMode="auto">
          <a:xfrm>
            <a:off x="5261582" y="3661569"/>
            <a:ext cx="647700" cy="266700"/>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7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7"/>
                </a:cubicBezTo>
                <a:cubicBezTo>
                  <a:pt x="157" y="6"/>
                  <a:pt x="174" y="0"/>
                  <a:pt x="192" y="0"/>
                </a:cubicBezTo>
              </a:path>
            </a:pathLst>
          </a:custGeom>
          <a:solidFill>
            <a:srgbClr val="1AA3AA">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9" name="任意多边形 68"/>
          <p:cNvSpPr/>
          <p:nvPr>
            <p:custDataLst>
              <p:tags r:id="rId45"/>
            </p:custDataLst>
          </p:nvPr>
        </p:nvSpPr>
        <p:spPr bwMode="auto">
          <a:xfrm>
            <a:off x="5261582" y="3928269"/>
            <a:ext cx="647700" cy="269875"/>
          </a:xfrm>
          <a:custGeom>
            <a:avLst/>
            <a:gdLst>
              <a:gd name="T0" fmla="*/ 80 w 192"/>
              <a:gd name="T1" fmla="*/ 0 h 80"/>
              <a:gd name="T2" fmla="*/ 0 w 192"/>
              <a:gd name="T3" fmla="*/ 80 h 80"/>
              <a:gd name="T4" fmla="*/ 192 w 192"/>
              <a:gd name="T5" fmla="*/ 80 h 80"/>
              <a:gd name="T6" fmla="*/ 192 w 192"/>
              <a:gd name="T7" fmla="*/ 80 h 80"/>
              <a:gd name="T8" fmla="*/ 153 w 192"/>
              <a:gd name="T9" fmla="*/ 70 h 80"/>
              <a:gd name="T10" fmla="*/ 142 w 192"/>
              <a:gd name="T11" fmla="*/ 62 h 80"/>
              <a:gd name="T12" fmla="*/ 130 w 192"/>
              <a:gd name="T13" fmla="*/ 51 h 80"/>
              <a:gd name="T14" fmla="*/ 109 w 192"/>
              <a:gd name="T15" fmla="*/ 30 h 80"/>
              <a:gd name="T16" fmla="*/ 8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80" y="0"/>
                </a:moveTo>
                <a:cubicBezTo>
                  <a:pt x="0" y="80"/>
                  <a:pt x="0" y="80"/>
                  <a:pt x="0" y="80"/>
                </a:cubicBezTo>
                <a:cubicBezTo>
                  <a:pt x="192" y="80"/>
                  <a:pt x="192" y="80"/>
                  <a:pt x="192" y="80"/>
                </a:cubicBezTo>
                <a:cubicBezTo>
                  <a:pt x="192" y="80"/>
                  <a:pt x="192" y="80"/>
                  <a:pt x="192" y="80"/>
                </a:cubicBezTo>
                <a:cubicBezTo>
                  <a:pt x="178" y="80"/>
                  <a:pt x="165" y="76"/>
                  <a:pt x="153" y="70"/>
                </a:cubicBezTo>
                <a:cubicBezTo>
                  <a:pt x="149" y="68"/>
                  <a:pt x="145" y="65"/>
                  <a:pt x="142" y="62"/>
                </a:cubicBezTo>
                <a:cubicBezTo>
                  <a:pt x="130" y="51"/>
                  <a:pt x="130" y="51"/>
                  <a:pt x="130" y="51"/>
                </a:cubicBezTo>
                <a:cubicBezTo>
                  <a:pt x="109" y="30"/>
                  <a:pt x="109" y="30"/>
                  <a:pt x="109" y="30"/>
                </a:cubicBezTo>
                <a:cubicBezTo>
                  <a:pt x="80" y="0"/>
                  <a:pt x="80" y="0"/>
                  <a:pt x="80" y="0"/>
                </a:cubicBezTo>
              </a:path>
            </a:pathLst>
          </a:custGeom>
          <a:solidFill>
            <a:srgbClr val="1AA3AA">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70" name="任意多边形 69"/>
          <p:cNvSpPr/>
          <p:nvPr>
            <p:custDataLst>
              <p:tags r:id="rId46"/>
            </p:custDataLst>
          </p:nvPr>
        </p:nvSpPr>
        <p:spPr>
          <a:xfrm>
            <a:off x="5783112" y="37692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9" name="任意多边形 58"/>
          <p:cNvSpPr/>
          <p:nvPr>
            <p:custDataLst>
              <p:tags r:id="rId47"/>
            </p:custDataLst>
          </p:nvPr>
        </p:nvSpPr>
        <p:spPr bwMode="auto">
          <a:xfrm>
            <a:off x="5871182" y="2659857"/>
            <a:ext cx="2105025" cy="536575"/>
          </a:xfrm>
          <a:custGeom>
            <a:avLst/>
            <a:gdLst>
              <a:gd name="T0" fmla="*/ 79 w 624"/>
              <a:gd name="T1" fmla="*/ 159 h 159"/>
              <a:gd name="T2" fmla="*/ 545 w 624"/>
              <a:gd name="T3" fmla="*/ 159 h 159"/>
              <a:gd name="T4" fmla="*/ 624 w 624"/>
              <a:gd name="T5" fmla="*/ 80 h 159"/>
              <a:gd name="T6" fmla="*/ 545 w 624"/>
              <a:gd name="T7" fmla="*/ 0 h 159"/>
              <a:gd name="T8" fmla="*/ 79 w 624"/>
              <a:gd name="T9" fmla="*/ 0 h 159"/>
              <a:gd name="T10" fmla="*/ 0 w 624"/>
              <a:gd name="T11" fmla="*/ 80 h 159"/>
              <a:gd name="T12" fmla="*/ 79 w 62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624" h="159">
                <a:moveTo>
                  <a:pt x="79" y="159"/>
                </a:moveTo>
                <a:cubicBezTo>
                  <a:pt x="545" y="159"/>
                  <a:pt x="545" y="159"/>
                  <a:pt x="545" y="159"/>
                </a:cubicBezTo>
                <a:cubicBezTo>
                  <a:pt x="589" y="159"/>
                  <a:pt x="624" y="124"/>
                  <a:pt x="624" y="80"/>
                </a:cubicBezTo>
                <a:cubicBezTo>
                  <a:pt x="624" y="36"/>
                  <a:pt x="589" y="0"/>
                  <a:pt x="545" y="0"/>
                </a:cubicBezTo>
                <a:cubicBezTo>
                  <a:pt x="79" y="0"/>
                  <a:pt x="79" y="0"/>
                  <a:pt x="79" y="0"/>
                </a:cubicBezTo>
                <a:cubicBezTo>
                  <a:pt x="35" y="0"/>
                  <a:pt x="0" y="36"/>
                  <a:pt x="0" y="80"/>
                </a:cubicBezTo>
                <a:cubicBezTo>
                  <a:pt x="0" y="124"/>
                  <a:pt x="35" y="159"/>
                  <a:pt x="79" y="159"/>
                </a:cubicBezTo>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0" name="任意多边形 59"/>
          <p:cNvSpPr/>
          <p:nvPr>
            <p:custDataLst>
              <p:tags r:id="rId48"/>
            </p:custDataLst>
          </p:nvPr>
        </p:nvSpPr>
        <p:spPr bwMode="auto">
          <a:xfrm>
            <a:off x="5871182" y="2101057"/>
            <a:ext cx="1096963" cy="1658938"/>
          </a:xfrm>
          <a:custGeom>
            <a:avLst/>
            <a:gdLst>
              <a:gd name="T0" fmla="*/ 0 w 325"/>
              <a:gd name="T1" fmla="*/ 246 h 492"/>
              <a:gd name="T2" fmla="*/ 24 w 325"/>
              <a:gd name="T3" fmla="*/ 303 h 492"/>
              <a:gd name="T4" fmla="*/ 25 w 325"/>
              <a:gd name="T5" fmla="*/ 304 h 492"/>
              <a:gd name="T6" fmla="*/ 182 w 325"/>
              <a:gd name="T7" fmla="*/ 461 h 492"/>
              <a:gd name="T8" fmla="*/ 294 w 325"/>
              <a:gd name="T9" fmla="*/ 461 h 492"/>
              <a:gd name="T10" fmla="*/ 294 w 325"/>
              <a:gd name="T11" fmla="*/ 348 h 492"/>
              <a:gd name="T12" fmla="*/ 191 w 325"/>
              <a:gd name="T13" fmla="*/ 246 h 492"/>
              <a:gd name="T14" fmla="*/ 294 w 325"/>
              <a:gd name="T15" fmla="*/ 143 h 492"/>
              <a:gd name="T16" fmla="*/ 294 w 325"/>
              <a:gd name="T17" fmla="*/ 31 h 492"/>
              <a:gd name="T18" fmla="*/ 182 w 325"/>
              <a:gd name="T19" fmla="*/ 31 h 492"/>
              <a:gd name="T20" fmla="*/ 25 w 325"/>
              <a:gd name="T21" fmla="*/ 188 h 492"/>
              <a:gd name="T22" fmla="*/ 24 w 325"/>
              <a:gd name="T23" fmla="*/ 188 h 492"/>
              <a:gd name="T24" fmla="*/ 0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0" y="246"/>
                </a:moveTo>
                <a:cubicBezTo>
                  <a:pt x="0" y="268"/>
                  <a:pt x="9" y="289"/>
                  <a:pt x="24" y="303"/>
                </a:cubicBezTo>
                <a:cubicBezTo>
                  <a:pt x="25" y="304"/>
                  <a:pt x="25" y="304"/>
                  <a:pt x="25" y="304"/>
                </a:cubicBezTo>
                <a:cubicBezTo>
                  <a:pt x="182" y="461"/>
                  <a:pt x="182" y="461"/>
                  <a:pt x="182" y="461"/>
                </a:cubicBezTo>
                <a:cubicBezTo>
                  <a:pt x="213" y="492"/>
                  <a:pt x="263" y="492"/>
                  <a:pt x="294" y="461"/>
                </a:cubicBezTo>
                <a:cubicBezTo>
                  <a:pt x="325" y="430"/>
                  <a:pt x="325" y="379"/>
                  <a:pt x="294" y="348"/>
                </a:cubicBezTo>
                <a:cubicBezTo>
                  <a:pt x="191" y="246"/>
                  <a:pt x="191" y="246"/>
                  <a:pt x="191" y="246"/>
                </a:cubicBezTo>
                <a:cubicBezTo>
                  <a:pt x="294" y="143"/>
                  <a:pt x="294" y="143"/>
                  <a:pt x="294" y="143"/>
                </a:cubicBezTo>
                <a:cubicBezTo>
                  <a:pt x="325" y="112"/>
                  <a:pt x="325" y="62"/>
                  <a:pt x="294" y="31"/>
                </a:cubicBezTo>
                <a:cubicBezTo>
                  <a:pt x="263" y="0"/>
                  <a:pt x="213" y="0"/>
                  <a:pt x="182" y="31"/>
                </a:cubicBezTo>
                <a:cubicBezTo>
                  <a:pt x="25" y="188"/>
                  <a:pt x="25" y="188"/>
                  <a:pt x="25" y="188"/>
                </a:cubicBezTo>
                <a:cubicBezTo>
                  <a:pt x="24" y="188"/>
                  <a:pt x="24" y="188"/>
                  <a:pt x="24" y="188"/>
                </a:cubicBezTo>
                <a:cubicBezTo>
                  <a:pt x="9" y="203"/>
                  <a:pt x="0" y="223"/>
                  <a:pt x="0" y="246"/>
                </a:cubicBezTo>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1" name="任意多边形 60"/>
          <p:cNvSpPr/>
          <p:nvPr>
            <p:custDataLst>
              <p:tags r:id="rId49"/>
            </p:custDataLst>
          </p:nvPr>
        </p:nvSpPr>
        <p:spPr bwMode="auto">
          <a:xfrm>
            <a:off x="5871182" y="2659857"/>
            <a:ext cx="644525" cy="536575"/>
          </a:xfrm>
          <a:custGeom>
            <a:avLst/>
            <a:gdLst>
              <a:gd name="T0" fmla="*/ 25 w 191"/>
              <a:gd name="T1" fmla="*/ 22 h 159"/>
              <a:gd name="T2" fmla="*/ 25 w 191"/>
              <a:gd name="T3" fmla="*/ 22 h 159"/>
              <a:gd name="T4" fmla="*/ 3 w 191"/>
              <a:gd name="T5" fmla="*/ 57 h 159"/>
              <a:gd name="T6" fmla="*/ 3 w 191"/>
              <a:gd name="T7" fmla="*/ 57 h 159"/>
              <a:gd name="T8" fmla="*/ 3 w 191"/>
              <a:gd name="T9" fmla="*/ 57 h 159"/>
              <a:gd name="T10" fmla="*/ 3 w 191"/>
              <a:gd name="T11" fmla="*/ 58 h 159"/>
              <a:gd name="T12" fmla="*/ 3 w 191"/>
              <a:gd name="T13" fmla="*/ 58 h 159"/>
              <a:gd name="T14" fmla="*/ 0 w 191"/>
              <a:gd name="T15" fmla="*/ 74 h 159"/>
              <a:gd name="T16" fmla="*/ 0 w 191"/>
              <a:gd name="T17" fmla="*/ 75 h 159"/>
              <a:gd name="T18" fmla="*/ 0 w 191"/>
              <a:gd name="T19" fmla="*/ 75 h 159"/>
              <a:gd name="T20" fmla="*/ 0 w 191"/>
              <a:gd name="T21" fmla="*/ 75 h 159"/>
              <a:gd name="T22" fmla="*/ 0 w 191"/>
              <a:gd name="T23" fmla="*/ 75 h 159"/>
              <a:gd name="T24" fmla="*/ 0 w 191"/>
              <a:gd name="T25" fmla="*/ 76 h 159"/>
              <a:gd name="T26" fmla="*/ 0 w 191"/>
              <a:gd name="T27" fmla="*/ 76 h 159"/>
              <a:gd name="T28" fmla="*/ 0 w 191"/>
              <a:gd name="T29" fmla="*/ 76 h 159"/>
              <a:gd name="T30" fmla="*/ 0 w 191"/>
              <a:gd name="T31" fmla="*/ 76 h 159"/>
              <a:gd name="T32" fmla="*/ 0 w 191"/>
              <a:gd name="T33" fmla="*/ 77 h 159"/>
              <a:gd name="T34" fmla="*/ 0 w 191"/>
              <a:gd name="T35" fmla="*/ 77 h 159"/>
              <a:gd name="T36" fmla="*/ 0 w 191"/>
              <a:gd name="T37" fmla="*/ 77 h 159"/>
              <a:gd name="T38" fmla="*/ 0 w 191"/>
              <a:gd name="T39" fmla="*/ 78 h 159"/>
              <a:gd name="T40" fmla="*/ 0 w 191"/>
              <a:gd name="T41" fmla="*/ 78 h 159"/>
              <a:gd name="T42" fmla="*/ 0 w 191"/>
              <a:gd name="T43" fmla="*/ 78 h 159"/>
              <a:gd name="T44" fmla="*/ 0 w 191"/>
              <a:gd name="T45" fmla="*/ 78 h 159"/>
              <a:gd name="T46" fmla="*/ 0 w 191"/>
              <a:gd name="T47" fmla="*/ 79 h 159"/>
              <a:gd name="T48" fmla="*/ 0 w 191"/>
              <a:gd name="T49" fmla="*/ 79 h 159"/>
              <a:gd name="T50" fmla="*/ 0 w 191"/>
              <a:gd name="T51" fmla="*/ 79 h 159"/>
              <a:gd name="T52" fmla="*/ 0 w 191"/>
              <a:gd name="T53" fmla="*/ 79 h 159"/>
              <a:gd name="T54" fmla="*/ 0 w 191"/>
              <a:gd name="T55" fmla="*/ 80 h 159"/>
              <a:gd name="T56" fmla="*/ 24 w 191"/>
              <a:gd name="T57" fmla="*/ 137 h 159"/>
              <a:gd name="T58" fmla="*/ 25 w 191"/>
              <a:gd name="T59" fmla="*/ 138 h 159"/>
              <a:gd name="T60" fmla="*/ 79 w 191"/>
              <a:gd name="T61" fmla="*/ 159 h 159"/>
              <a:gd name="T62" fmla="*/ 79 w 191"/>
              <a:gd name="T63" fmla="*/ 159 h 159"/>
              <a:gd name="T64" fmla="*/ 129 w 191"/>
              <a:gd name="T65" fmla="*/ 141 h 159"/>
              <a:gd name="T66" fmla="*/ 163 w 191"/>
              <a:gd name="T67" fmla="*/ 108 h 159"/>
              <a:gd name="T68" fmla="*/ 141 w 191"/>
              <a:gd name="T69" fmla="*/ 30 h 159"/>
              <a:gd name="T70" fmla="*/ 128 w 191"/>
              <a:gd name="T71"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59">
                <a:moveTo>
                  <a:pt x="79" y="0"/>
                </a:moveTo>
                <a:cubicBezTo>
                  <a:pt x="58" y="0"/>
                  <a:pt x="39" y="8"/>
                  <a:pt x="25" y="22"/>
                </a:cubicBezTo>
                <a:cubicBezTo>
                  <a:pt x="25" y="22"/>
                  <a:pt x="25" y="22"/>
                  <a:pt x="25" y="22"/>
                </a:cubicBezTo>
                <a:cubicBezTo>
                  <a:pt x="25" y="22"/>
                  <a:pt x="25" y="22"/>
                  <a:pt x="25" y="22"/>
                </a:cubicBezTo>
                <a:cubicBezTo>
                  <a:pt x="24" y="22"/>
                  <a:pt x="24" y="22"/>
                  <a:pt x="24" y="22"/>
                </a:cubicBezTo>
                <a:cubicBezTo>
                  <a:pt x="14" y="32"/>
                  <a:pt x="7" y="44"/>
                  <a:pt x="3" y="57"/>
                </a:cubicBezTo>
                <a:cubicBezTo>
                  <a:pt x="3" y="57"/>
                  <a:pt x="3" y="57"/>
                  <a:pt x="3" y="57"/>
                </a:cubicBezTo>
                <a:cubicBezTo>
                  <a:pt x="3" y="57"/>
                  <a:pt x="3" y="57"/>
                  <a:pt x="3" y="57"/>
                </a:cubicBezTo>
                <a:cubicBezTo>
                  <a:pt x="3" y="57"/>
                  <a:pt x="3" y="57"/>
                  <a:pt x="3" y="57"/>
                </a:cubicBezTo>
                <a:cubicBezTo>
                  <a:pt x="3" y="57"/>
                  <a:pt x="3" y="57"/>
                  <a:pt x="3" y="57"/>
                </a:cubicBezTo>
                <a:cubicBezTo>
                  <a:pt x="3" y="57"/>
                  <a:pt x="3" y="57"/>
                  <a:pt x="3" y="58"/>
                </a:cubicBezTo>
                <a:cubicBezTo>
                  <a:pt x="3" y="58"/>
                  <a:pt x="3" y="58"/>
                  <a:pt x="3" y="58"/>
                </a:cubicBezTo>
                <a:cubicBezTo>
                  <a:pt x="3" y="58"/>
                  <a:pt x="3" y="58"/>
                  <a:pt x="3" y="58"/>
                </a:cubicBezTo>
                <a:cubicBezTo>
                  <a:pt x="3" y="58"/>
                  <a:pt x="3" y="58"/>
                  <a:pt x="3" y="58"/>
                </a:cubicBezTo>
                <a:cubicBezTo>
                  <a:pt x="1" y="63"/>
                  <a:pt x="0" y="69"/>
                  <a:pt x="0" y="74"/>
                </a:cubicBezTo>
                <a:cubicBezTo>
                  <a:pt x="0" y="74"/>
                  <a:pt x="0" y="74"/>
                  <a:pt x="0" y="74"/>
                </a:cubicBezTo>
                <a:cubicBezTo>
                  <a:pt x="0" y="74"/>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5"/>
                  <a:pt x="0" y="75"/>
                </a:cubicBezTo>
                <a:cubicBezTo>
                  <a:pt x="0" y="75"/>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6"/>
                  <a:pt x="0" y="76"/>
                  <a:pt x="0" y="76"/>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7"/>
                </a:cubicBezTo>
                <a:cubicBezTo>
                  <a:pt x="0" y="77"/>
                  <a:pt x="0" y="77"/>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8"/>
                  <a:pt x="0" y="78"/>
                </a:cubicBezTo>
                <a:cubicBezTo>
                  <a:pt x="0" y="78"/>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79"/>
                  <a:pt x="0" y="79"/>
                  <a:pt x="0" y="79"/>
                </a:cubicBezTo>
                <a:cubicBezTo>
                  <a:pt x="0" y="80"/>
                  <a:pt x="0" y="80"/>
                  <a:pt x="0" y="80"/>
                </a:cubicBezTo>
                <a:cubicBezTo>
                  <a:pt x="0" y="90"/>
                  <a:pt x="1" y="99"/>
                  <a:pt x="5" y="108"/>
                </a:cubicBezTo>
                <a:cubicBezTo>
                  <a:pt x="9" y="119"/>
                  <a:pt x="16" y="129"/>
                  <a:pt x="24" y="137"/>
                </a:cubicBezTo>
                <a:cubicBezTo>
                  <a:pt x="25" y="138"/>
                  <a:pt x="25" y="138"/>
                  <a:pt x="25" y="138"/>
                </a:cubicBezTo>
                <a:cubicBezTo>
                  <a:pt x="25" y="138"/>
                  <a:pt x="25" y="138"/>
                  <a:pt x="25" y="138"/>
                </a:cubicBezTo>
                <a:cubicBezTo>
                  <a:pt x="25" y="138"/>
                  <a:pt x="25" y="138"/>
                  <a:pt x="25" y="138"/>
                </a:cubicBezTo>
                <a:cubicBezTo>
                  <a:pt x="39" y="151"/>
                  <a:pt x="58" y="159"/>
                  <a:pt x="79" y="159"/>
                </a:cubicBezTo>
                <a:cubicBezTo>
                  <a:pt x="79" y="159"/>
                  <a:pt x="79" y="159"/>
                  <a:pt x="79" y="159"/>
                </a:cubicBezTo>
                <a:cubicBezTo>
                  <a:pt x="79" y="159"/>
                  <a:pt x="79" y="159"/>
                  <a:pt x="79" y="159"/>
                </a:cubicBezTo>
                <a:cubicBezTo>
                  <a:pt x="94" y="159"/>
                  <a:pt x="107" y="155"/>
                  <a:pt x="119" y="148"/>
                </a:cubicBezTo>
                <a:cubicBezTo>
                  <a:pt x="123" y="146"/>
                  <a:pt x="126" y="144"/>
                  <a:pt x="129" y="141"/>
                </a:cubicBezTo>
                <a:cubicBezTo>
                  <a:pt x="141" y="130"/>
                  <a:pt x="141" y="130"/>
                  <a:pt x="141" y="130"/>
                </a:cubicBezTo>
                <a:cubicBezTo>
                  <a:pt x="163" y="108"/>
                  <a:pt x="163" y="108"/>
                  <a:pt x="163" y="108"/>
                </a:cubicBezTo>
                <a:cubicBezTo>
                  <a:pt x="191" y="80"/>
                  <a:pt x="191" y="80"/>
                  <a:pt x="191" y="80"/>
                </a:cubicBezTo>
                <a:cubicBezTo>
                  <a:pt x="141" y="30"/>
                  <a:pt x="141" y="30"/>
                  <a:pt x="141" y="30"/>
                </a:cubicBezTo>
                <a:cubicBezTo>
                  <a:pt x="129" y="18"/>
                  <a:pt x="129" y="18"/>
                  <a:pt x="129" y="18"/>
                </a:cubicBezTo>
                <a:cubicBezTo>
                  <a:pt x="129" y="18"/>
                  <a:pt x="128" y="17"/>
                  <a:pt x="128" y="17"/>
                </a:cubicBezTo>
                <a:cubicBezTo>
                  <a:pt x="114" y="7"/>
                  <a:pt x="97" y="0"/>
                  <a:pt x="79" y="0"/>
                </a:cubicBezTo>
              </a:path>
            </a:pathLst>
          </a:custGeom>
          <a:solidFill>
            <a:srgbClr val="3498DB">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2" name="任意多边形 61"/>
          <p:cNvSpPr/>
          <p:nvPr>
            <p:custDataLst>
              <p:tags r:id="rId50"/>
            </p:custDataLst>
          </p:nvPr>
        </p:nvSpPr>
        <p:spPr bwMode="auto">
          <a:xfrm>
            <a:off x="6137882" y="2659857"/>
            <a:ext cx="647700" cy="269875"/>
          </a:xfrm>
          <a:custGeom>
            <a:avLst/>
            <a:gdLst>
              <a:gd name="T0" fmla="*/ 0 w 192"/>
              <a:gd name="T1" fmla="*/ 0 h 80"/>
              <a:gd name="T2" fmla="*/ 49 w 192"/>
              <a:gd name="T3" fmla="*/ 17 h 80"/>
              <a:gd name="T4" fmla="*/ 50 w 192"/>
              <a:gd name="T5" fmla="*/ 18 h 80"/>
              <a:gd name="T6" fmla="*/ 62 w 192"/>
              <a:gd name="T7" fmla="*/ 29 h 80"/>
              <a:gd name="T8" fmla="*/ 112 w 192"/>
              <a:gd name="T9" fmla="*/ 80 h 80"/>
              <a:gd name="T10" fmla="*/ 112 w 192"/>
              <a:gd name="T11" fmla="*/ 80 h 80"/>
              <a:gd name="T12" fmla="*/ 112 w 192"/>
              <a:gd name="T13" fmla="*/ 80 h 80"/>
              <a:gd name="T14" fmla="*/ 192 w 192"/>
              <a:gd name="T15" fmla="*/ 0 h 80"/>
              <a:gd name="T16" fmla="*/ 0 w 19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0">
                <a:moveTo>
                  <a:pt x="0" y="0"/>
                </a:moveTo>
                <a:cubicBezTo>
                  <a:pt x="18" y="0"/>
                  <a:pt x="35" y="7"/>
                  <a:pt x="49" y="17"/>
                </a:cubicBezTo>
                <a:cubicBezTo>
                  <a:pt x="49" y="17"/>
                  <a:pt x="50" y="18"/>
                  <a:pt x="50" y="18"/>
                </a:cubicBezTo>
                <a:cubicBezTo>
                  <a:pt x="62" y="29"/>
                  <a:pt x="62" y="29"/>
                  <a:pt x="62" y="29"/>
                </a:cubicBezTo>
                <a:cubicBezTo>
                  <a:pt x="112" y="80"/>
                  <a:pt x="112" y="80"/>
                  <a:pt x="112" y="80"/>
                </a:cubicBezTo>
                <a:cubicBezTo>
                  <a:pt x="112" y="80"/>
                  <a:pt x="112" y="80"/>
                  <a:pt x="112" y="80"/>
                </a:cubicBezTo>
                <a:cubicBezTo>
                  <a:pt x="112" y="80"/>
                  <a:pt x="112" y="80"/>
                  <a:pt x="112" y="80"/>
                </a:cubicBezTo>
                <a:cubicBezTo>
                  <a:pt x="192" y="0"/>
                  <a:pt x="192" y="0"/>
                  <a:pt x="192" y="0"/>
                </a:cubicBezTo>
                <a:cubicBezTo>
                  <a:pt x="0" y="0"/>
                  <a:pt x="0" y="0"/>
                  <a:pt x="0" y="0"/>
                </a:cubicBezTo>
              </a:path>
            </a:pathLst>
          </a:custGeom>
          <a:solidFill>
            <a:srgbClr val="3498D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3" name="任意多边形 62"/>
          <p:cNvSpPr/>
          <p:nvPr>
            <p:custDataLst>
              <p:tags r:id="rId51"/>
            </p:custDataLst>
          </p:nvPr>
        </p:nvSpPr>
        <p:spPr bwMode="auto">
          <a:xfrm>
            <a:off x="6137882" y="2929732"/>
            <a:ext cx="647700" cy="266700"/>
          </a:xfrm>
          <a:custGeom>
            <a:avLst/>
            <a:gdLst>
              <a:gd name="T0" fmla="*/ 112 w 192"/>
              <a:gd name="T1" fmla="*/ 0 h 79"/>
              <a:gd name="T2" fmla="*/ 84 w 192"/>
              <a:gd name="T3" fmla="*/ 28 h 79"/>
              <a:gd name="T4" fmla="*/ 62 w 192"/>
              <a:gd name="T5" fmla="*/ 50 h 79"/>
              <a:gd name="T6" fmla="*/ 50 w 192"/>
              <a:gd name="T7" fmla="*/ 61 h 79"/>
              <a:gd name="T8" fmla="*/ 40 w 192"/>
              <a:gd name="T9" fmla="*/ 68 h 79"/>
              <a:gd name="T10" fmla="*/ 0 w 192"/>
              <a:gd name="T11" fmla="*/ 79 h 79"/>
              <a:gd name="T12" fmla="*/ 0 w 192"/>
              <a:gd name="T13" fmla="*/ 79 h 79"/>
              <a:gd name="T14" fmla="*/ 192 w 192"/>
              <a:gd name="T15" fmla="*/ 79 h 79"/>
              <a:gd name="T16" fmla="*/ 11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12" y="0"/>
                </a:moveTo>
                <a:cubicBezTo>
                  <a:pt x="84" y="28"/>
                  <a:pt x="84" y="28"/>
                  <a:pt x="84" y="28"/>
                </a:cubicBezTo>
                <a:cubicBezTo>
                  <a:pt x="62" y="50"/>
                  <a:pt x="62" y="50"/>
                  <a:pt x="62" y="50"/>
                </a:cubicBezTo>
                <a:cubicBezTo>
                  <a:pt x="50" y="61"/>
                  <a:pt x="50" y="61"/>
                  <a:pt x="50" y="61"/>
                </a:cubicBezTo>
                <a:cubicBezTo>
                  <a:pt x="47" y="64"/>
                  <a:pt x="44" y="66"/>
                  <a:pt x="40" y="68"/>
                </a:cubicBezTo>
                <a:cubicBezTo>
                  <a:pt x="28" y="75"/>
                  <a:pt x="15" y="79"/>
                  <a:pt x="0" y="79"/>
                </a:cubicBezTo>
                <a:cubicBezTo>
                  <a:pt x="0" y="79"/>
                  <a:pt x="0" y="79"/>
                  <a:pt x="0" y="79"/>
                </a:cubicBezTo>
                <a:cubicBezTo>
                  <a:pt x="192" y="79"/>
                  <a:pt x="192" y="79"/>
                  <a:pt x="192" y="79"/>
                </a:cubicBezTo>
                <a:cubicBezTo>
                  <a:pt x="112" y="0"/>
                  <a:pt x="112" y="0"/>
                  <a:pt x="112" y="0"/>
                </a:cubicBezTo>
              </a:path>
            </a:pathLst>
          </a:custGeom>
          <a:solidFill>
            <a:srgbClr val="3498DB">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64" name="任意多边形 63"/>
          <p:cNvSpPr/>
          <p:nvPr>
            <p:custDataLst>
              <p:tags r:id="rId52"/>
            </p:custDataLst>
          </p:nvPr>
        </p:nvSpPr>
        <p:spPr>
          <a:xfrm>
            <a:off x="5991562" y="279245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3" name="任意多边形 52"/>
          <p:cNvSpPr/>
          <p:nvPr>
            <p:custDataLst>
              <p:tags r:id="rId53"/>
            </p:custDataLst>
          </p:nvPr>
        </p:nvSpPr>
        <p:spPr bwMode="auto">
          <a:xfrm>
            <a:off x="4070957" y="1662907"/>
            <a:ext cx="2105025" cy="531813"/>
          </a:xfrm>
          <a:custGeom>
            <a:avLst/>
            <a:gdLst>
              <a:gd name="T0" fmla="*/ 545 w 624"/>
              <a:gd name="T1" fmla="*/ 158 h 158"/>
              <a:gd name="T2" fmla="*/ 79 w 624"/>
              <a:gd name="T3" fmla="*/ 158 h 158"/>
              <a:gd name="T4" fmla="*/ 0 w 624"/>
              <a:gd name="T5" fmla="*/ 79 h 158"/>
              <a:gd name="T6" fmla="*/ 79 w 624"/>
              <a:gd name="T7" fmla="*/ 0 h 158"/>
              <a:gd name="T8" fmla="*/ 545 w 624"/>
              <a:gd name="T9" fmla="*/ 0 h 158"/>
              <a:gd name="T10" fmla="*/ 624 w 624"/>
              <a:gd name="T11" fmla="*/ 79 h 158"/>
              <a:gd name="T12" fmla="*/ 545 w 624"/>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624" h="158">
                <a:moveTo>
                  <a:pt x="545" y="158"/>
                </a:moveTo>
                <a:cubicBezTo>
                  <a:pt x="79" y="158"/>
                  <a:pt x="79" y="158"/>
                  <a:pt x="79" y="158"/>
                </a:cubicBezTo>
                <a:cubicBezTo>
                  <a:pt x="35" y="158"/>
                  <a:pt x="0" y="123"/>
                  <a:pt x="0" y="79"/>
                </a:cubicBezTo>
                <a:cubicBezTo>
                  <a:pt x="0" y="35"/>
                  <a:pt x="35" y="0"/>
                  <a:pt x="79" y="0"/>
                </a:cubicBezTo>
                <a:cubicBezTo>
                  <a:pt x="545" y="0"/>
                  <a:pt x="545" y="0"/>
                  <a:pt x="545" y="0"/>
                </a:cubicBezTo>
                <a:cubicBezTo>
                  <a:pt x="589" y="0"/>
                  <a:pt x="624" y="35"/>
                  <a:pt x="624" y="79"/>
                </a:cubicBezTo>
                <a:cubicBezTo>
                  <a:pt x="624" y="123"/>
                  <a:pt x="589" y="158"/>
                  <a:pt x="545" y="158"/>
                </a:cubicBezTo>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4" name="任意多边形 53"/>
          <p:cNvSpPr/>
          <p:nvPr>
            <p:custDataLst>
              <p:tags r:id="rId54"/>
            </p:custDataLst>
          </p:nvPr>
        </p:nvSpPr>
        <p:spPr bwMode="auto">
          <a:xfrm>
            <a:off x="5079020" y="1099344"/>
            <a:ext cx="1096963" cy="1658938"/>
          </a:xfrm>
          <a:custGeom>
            <a:avLst/>
            <a:gdLst>
              <a:gd name="T0" fmla="*/ 325 w 325"/>
              <a:gd name="T1" fmla="*/ 246 h 492"/>
              <a:gd name="T2" fmla="*/ 301 w 325"/>
              <a:gd name="T3" fmla="*/ 304 h 492"/>
              <a:gd name="T4" fmla="*/ 300 w 325"/>
              <a:gd name="T5" fmla="*/ 304 h 492"/>
              <a:gd name="T6" fmla="*/ 143 w 325"/>
              <a:gd name="T7" fmla="*/ 461 h 492"/>
              <a:gd name="T8" fmla="*/ 31 w 325"/>
              <a:gd name="T9" fmla="*/ 461 h 492"/>
              <a:gd name="T10" fmla="*/ 31 w 325"/>
              <a:gd name="T11" fmla="*/ 349 h 492"/>
              <a:gd name="T12" fmla="*/ 134 w 325"/>
              <a:gd name="T13" fmla="*/ 246 h 492"/>
              <a:gd name="T14" fmla="*/ 31 w 325"/>
              <a:gd name="T15" fmla="*/ 144 h 492"/>
              <a:gd name="T16" fmla="*/ 31 w 325"/>
              <a:gd name="T17" fmla="*/ 31 h 492"/>
              <a:gd name="T18" fmla="*/ 143 w 325"/>
              <a:gd name="T19" fmla="*/ 31 h 492"/>
              <a:gd name="T20" fmla="*/ 300 w 325"/>
              <a:gd name="T21" fmla="*/ 188 h 492"/>
              <a:gd name="T22" fmla="*/ 301 w 325"/>
              <a:gd name="T23" fmla="*/ 188 h 492"/>
              <a:gd name="T24" fmla="*/ 325 w 325"/>
              <a:gd name="T25" fmla="*/ 24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492">
                <a:moveTo>
                  <a:pt x="325" y="246"/>
                </a:moveTo>
                <a:cubicBezTo>
                  <a:pt x="325" y="269"/>
                  <a:pt x="316" y="289"/>
                  <a:pt x="301" y="304"/>
                </a:cubicBezTo>
                <a:cubicBezTo>
                  <a:pt x="300" y="304"/>
                  <a:pt x="300" y="304"/>
                  <a:pt x="300" y="304"/>
                </a:cubicBezTo>
                <a:cubicBezTo>
                  <a:pt x="143" y="461"/>
                  <a:pt x="143" y="461"/>
                  <a:pt x="143" y="461"/>
                </a:cubicBezTo>
                <a:cubicBezTo>
                  <a:pt x="112" y="492"/>
                  <a:pt x="62" y="492"/>
                  <a:pt x="31" y="461"/>
                </a:cubicBezTo>
                <a:cubicBezTo>
                  <a:pt x="0" y="430"/>
                  <a:pt x="0" y="380"/>
                  <a:pt x="31" y="349"/>
                </a:cubicBezTo>
                <a:cubicBezTo>
                  <a:pt x="134" y="246"/>
                  <a:pt x="134" y="246"/>
                  <a:pt x="134" y="246"/>
                </a:cubicBezTo>
                <a:cubicBezTo>
                  <a:pt x="31" y="144"/>
                  <a:pt x="31" y="144"/>
                  <a:pt x="31" y="144"/>
                </a:cubicBezTo>
                <a:cubicBezTo>
                  <a:pt x="0" y="113"/>
                  <a:pt x="0" y="62"/>
                  <a:pt x="31" y="31"/>
                </a:cubicBezTo>
                <a:cubicBezTo>
                  <a:pt x="62" y="0"/>
                  <a:pt x="112" y="0"/>
                  <a:pt x="143" y="31"/>
                </a:cubicBezTo>
                <a:cubicBezTo>
                  <a:pt x="300" y="188"/>
                  <a:pt x="300" y="188"/>
                  <a:pt x="300" y="188"/>
                </a:cubicBezTo>
                <a:cubicBezTo>
                  <a:pt x="301" y="188"/>
                  <a:pt x="301" y="188"/>
                  <a:pt x="301" y="188"/>
                </a:cubicBezTo>
                <a:cubicBezTo>
                  <a:pt x="316" y="203"/>
                  <a:pt x="325" y="223"/>
                  <a:pt x="325" y="246"/>
                </a:cubicBezTo>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5" name="任意多边形 54"/>
          <p:cNvSpPr/>
          <p:nvPr>
            <p:custDataLst>
              <p:tags r:id="rId55"/>
            </p:custDataLst>
          </p:nvPr>
        </p:nvSpPr>
        <p:spPr bwMode="auto">
          <a:xfrm>
            <a:off x="5531457" y="1662907"/>
            <a:ext cx="644525" cy="531813"/>
          </a:xfrm>
          <a:custGeom>
            <a:avLst/>
            <a:gdLst>
              <a:gd name="T0" fmla="*/ 63 w 191"/>
              <a:gd name="T1" fmla="*/ 16 h 158"/>
              <a:gd name="T2" fmla="*/ 50 w 191"/>
              <a:gd name="T3" fmla="*/ 29 h 158"/>
              <a:gd name="T4" fmla="*/ 29 w 191"/>
              <a:gd name="T5" fmla="*/ 107 h 158"/>
              <a:gd name="T6" fmla="*/ 62 w 191"/>
              <a:gd name="T7" fmla="*/ 141 h 158"/>
              <a:gd name="T8" fmla="*/ 112 w 191"/>
              <a:gd name="T9" fmla="*/ 158 h 158"/>
              <a:gd name="T10" fmla="*/ 112 w 191"/>
              <a:gd name="T11" fmla="*/ 158 h 158"/>
              <a:gd name="T12" fmla="*/ 166 w 191"/>
              <a:gd name="T13" fmla="*/ 137 h 158"/>
              <a:gd name="T14" fmla="*/ 167 w 191"/>
              <a:gd name="T15" fmla="*/ 137 h 158"/>
              <a:gd name="T16" fmla="*/ 191 w 191"/>
              <a:gd name="T17" fmla="*/ 79 h 158"/>
              <a:gd name="T18" fmla="*/ 191 w 191"/>
              <a:gd name="T19" fmla="*/ 79 h 158"/>
              <a:gd name="T20" fmla="*/ 191 w 191"/>
              <a:gd name="T21" fmla="*/ 78 h 158"/>
              <a:gd name="T22" fmla="*/ 191 w 191"/>
              <a:gd name="T23" fmla="*/ 78 h 158"/>
              <a:gd name="T24" fmla="*/ 191 w 191"/>
              <a:gd name="T25" fmla="*/ 78 h 158"/>
              <a:gd name="T26" fmla="*/ 191 w 191"/>
              <a:gd name="T27" fmla="*/ 78 h 158"/>
              <a:gd name="T28" fmla="*/ 191 w 191"/>
              <a:gd name="T29" fmla="*/ 77 h 158"/>
              <a:gd name="T30" fmla="*/ 191 w 191"/>
              <a:gd name="T31" fmla="*/ 77 h 158"/>
              <a:gd name="T32" fmla="*/ 191 w 191"/>
              <a:gd name="T33" fmla="*/ 77 h 158"/>
              <a:gd name="T34" fmla="*/ 191 w 191"/>
              <a:gd name="T35" fmla="*/ 77 h 158"/>
              <a:gd name="T36" fmla="*/ 191 w 191"/>
              <a:gd name="T37" fmla="*/ 76 h 158"/>
              <a:gd name="T38" fmla="*/ 191 w 191"/>
              <a:gd name="T39" fmla="*/ 76 h 158"/>
              <a:gd name="T40" fmla="*/ 191 w 191"/>
              <a:gd name="T41" fmla="*/ 76 h 158"/>
              <a:gd name="T42" fmla="*/ 191 w 191"/>
              <a:gd name="T43" fmla="*/ 76 h 158"/>
              <a:gd name="T44" fmla="*/ 191 w 191"/>
              <a:gd name="T45" fmla="*/ 75 h 158"/>
              <a:gd name="T46" fmla="*/ 191 w 191"/>
              <a:gd name="T47" fmla="*/ 75 h 158"/>
              <a:gd name="T48" fmla="*/ 191 w 191"/>
              <a:gd name="T49" fmla="*/ 75 h 158"/>
              <a:gd name="T50" fmla="*/ 191 w 191"/>
              <a:gd name="T51" fmla="*/ 74 h 158"/>
              <a:gd name="T52" fmla="*/ 191 w 191"/>
              <a:gd name="T53" fmla="*/ 74 h 158"/>
              <a:gd name="T54" fmla="*/ 191 w 191"/>
              <a:gd name="T55" fmla="*/ 74 h 158"/>
              <a:gd name="T56" fmla="*/ 191 w 191"/>
              <a:gd name="T57" fmla="*/ 74 h 158"/>
              <a:gd name="T58" fmla="*/ 191 w 191"/>
              <a:gd name="T59" fmla="*/ 73 h 158"/>
              <a:gd name="T60" fmla="*/ 189 w 191"/>
              <a:gd name="T61" fmla="*/ 60 h 158"/>
              <a:gd name="T62" fmla="*/ 189 w 191"/>
              <a:gd name="T63" fmla="*/ 59 h 158"/>
              <a:gd name="T64" fmla="*/ 189 w 191"/>
              <a:gd name="T65" fmla="*/ 59 h 158"/>
              <a:gd name="T66" fmla="*/ 189 w 191"/>
              <a:gd name="T67" fmla="*/ 59 h 158"/>
              <a:gd name="T68" fmla="*/ 189 w 191"/>
              <a:gd name="T69" fmla="*/ 59 h 158"/>
              <a:gd name="T70" fmla="*/ 189 w 191"/>
              <a:gd name="T71" fmla="*/ 58 h 158"/>
              <a:gd name="T72" fmla="*/ 189 w 191"/>
              <a:gd name="T73" fmla="*/ 58 h 158"/>
              <a:gd name="T74" fmla="*/ 189 w 191"/>
              <a:gd name="T75" fmla="*/ 58 h 158"/>
              <a:gd name="T76" fmla="*/ 166 w 191"/>
              <a:gd name="T77" fmla="*/ 21 h 158"/>
              <a:gd name="T78" fmla="*/ 166 w 191"/>
              <a:gd name="T7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58">
                <a:moveTo>
                  <a:pt x="112" y="0"/>
                </a:moveTo>
                <a:cubicBezTo>
                  <a:pt x="94" y="0"/>
                  <a:pt x="77" y="6"/>
                  <a:pt x="63" y="16"/>
                </a:cubicBezTo>
                <a:cubicBezTo>
                  <a:pt x="63" y="17"/>
                  <a:pt x="62" y="17"/>
                  <a:pt x="62" y="17"/>
                </a:cubicBezTo>
                <a:cubicBezTo>
                  <a:pt x="50" y="29"/>
                  <a:pt x="50" y="29"/>
                  <a:pt x="50" y="29"/>
                </a:cubicBezTo>
                <a:cubicBezTo>
                  <a:pt x="0" y="79"/>
                  <a:pt x="0" y="79"/>
                  <a:pt x="0" y="79"/>
                </a:cubicBezTo>
                <a:cubicBezTo>
                  <a:pt x="29" y="107"/>
                  <a:pt x="29" y="107"/>
                  <a:pt x="29" y="107"/>
                </a:cubicBezTo>
                <a:cubicBezTo>
                  <a:pt x="50" y="129"/>
                  <a:pt x="50" y="129"/>
                  <a:pt x="50" y="129"/>
                </a:cubicBezTo>
                <a:cubicBezTo>
                  <a:pt x="62" y="141"/>
                  <a:pt x="62" y="141"/>
                  <a:pt x="62" y="141"/>
                </a:cubicBezTo>
                <a:cubicBezTo>
                  <a:pt x="65" y="144"/>
                  <a:pt x="69" y="146"/>
                  <a:pt x="73" y="148"/>
                </a:cubicBezTo>
                <a:cubicBezTo>
                  <a:pt x="85" y="155"/>
                  <a:pt x="98" y="158"/>
                  <a:pt x="112" y="158"/>
                </a:cubicBezTo>
                <a:cubicBezTo>
                  <a:pt x="112" y="158"/>
                  <a:pt x="112" y="158"/>
                  <a:pt x="112" y="158"/>
                </a:cubicBezTo>
                <a:cubicBezTo>
                  <a:pt x="112" y="158"/>
                  <a:pt x="112" y="158"/>
                  <a:pt x="112" y="158"/>
                </a:cubicBezTo>
                <a:cubicBezTo>
                  <a:pt x="133" y="158"/>
                  <a:pt x="152" y="150"/>
                  <a:pt x="166" y="137"/>
                </a:cubicBezTo>
                <a:cubicBezTo>
                  <a:pt x="166" y="137"/>
                  <a:pt x="166" y="137"/>
                  <a:pt x="166" y="137"/>
                </a:cubicBezTo>
                <a:cubicBezTo>
                  <a:pt x="166" y="137"/>
                  <a:pt x="166" y="137"/>
                  <a:pt x="166" y="137"/>
                </a:cubicBezTo>
                <a:cubicBezTo>
                  <a:pt x="167" y="137"/>
                  <a:pt x="167" y="137"/>
                  <a:pt x="167" y="137"/>
                </a:cubicBezTo>
                <a:cubicBezTo>
                  <a:pt x="175" y="128"/>
                  <a:pt x="182" y="118"/>
                  <a:pt x="186" y="107"/>
                </a:cubicBezTo>
                <a:cubicBezTo>
                  <a:pt x="190" y="98"/>
                  <a:pt x="191" y="89"/>
                  <a:pt x="191" y="79"/>
                </a:cubicBezTo>
                <a:cubicBezTo>
                  <a:pt x="191" y="79"/>
                  <a:pt x="191" y="79"/>
                  <a:pt x="191" y="79"/>
                </a:cubicBezTo>
                <a:cubicBezTo>
                  <a:pt x="191" y="79"/>
                  <a:pt x="191" y="79"/>
                  <a:pt x="191" y="79"/>
                </a:cubicBezTo>
                <a:cubicBezTo>
                  <a:pt x="191" y="79"/>
                  <a:pt x="191" y="79"/>
                  <a:pt x="191" y="79"/>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8"/>
                </a:cubicBezTo>
                <a:cubicBezTo>
                  <a:pt x="191" y="78"/>
                  <a:pt x="191" y="78"/>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7"/>
                  <a:pt x="191" y="77"/>
                </a:cubicBezTo>
                <a:cubicBezTo>
                  <a:pt x="191" y="77"/>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6"/>
                  <a:pt x="191" y="76"/>
                  <a:pt x="191" y="76"/>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5"/>
                </a:cubicBezTo>
                <a:cubicBezTo>
                  <a:pt x="191" y="75"/>
                  <a:pt x="191" y="75"/>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4"/>
                </a:cubicBezTo>
                <a:cubicBezTo>
                  <a:pt x="191" y="74"/>
                  <a:pt x="191" y="74"/>
                  <a:pt x="191" y="73"/>
                </a:cubicBezTo>
                <a:cubicBezTo>
                  <a:pt x="191" y="73"/>
                  <a:pt x="191" y="73"/>
                  <a:pt x="191" y="73"/>
                </a:cubicBezTo>
                <a:cubicBezTo>
                  <a:pt x="191" y="69"/>
                  <a:pt x="190" y="64"/>
                  <a:pt x="189" y="60"/>
                </a:cubicBezTo>
                <a:cubicBezTo>
                  <a:pt x="189" y="60"/>
                  <a:pt x="189" y="60"/>
                  <a:pt x="189" y="60"/>
                </a:cubicBezTo>
                <a:cubicBezTo>
                  <a:pt x="189" y="60"/>
                  <a:pt x="189" y="60"/>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9"/>
                </a:cubicBezTo>
                <a:cubicBezTo>
                  <a:pt x="189" y="59"/>
                  <a:pt x="189" y="59"/>
                  <a:pt x="189" y="58"/>
                </a:cubicBezTo>
                <a:cubicBezTo>
                  <a:pt x="189" y="58"/>
                  <a:pt x="189" y="58"/>
                  <a:pt x="189" y="58"/>
                </a:cubicBezTo>
                <a:cubicBezTo>
                  <a:pt x="189" y="58"/>
                  <a:pt x="189" y="58"/>
                  <a:pt x="189" y="58"/>
                </a:cubicBezTo>
                <a:cubicBezTo>
                  <a:pt x="189" y="58"/>
                  <a:pt x="189" y="58"/>
                  <a:pt x="189" y="58"/>
                </a:cubicBezTo>
                <a:cubicBezTo>
                  <a:pt x="189" y="58"/>
                  <a:pt x="189" y="58"/>
                  <a:pt x="189" y="58"/>
                </a:cubicBezTo>
                <a:cubicBezTo>
                  <a:pt x="185" y="44"/>
                  <a:pt x="177" y="31"/>
                  <a:pt x="167" y="21"/>
                </a:cubicBezTo>
                <a:cubicBezTo>
                  <a:pt x="166" y="21"/>
                  <a:pt x="166" y="21"/>
                  <a:pt x="166" y="21"/>
                </a:cubicBezTo>
                <a:cubicBezTo>
                  <a:pt x="166" y="21"/>
                  <a:pt x="166" y="21"/>
                  <a:pt x="166" y="21"/>
                </a:cubicBezTo>
                <a:cubicBezTo>
                  <a:pt x="166" y="21"/>
                  <a:pt x="166" y="21"/>
                  <a:pt x="166" y="21"/>
                </a:cubicBezTo>
                <a:cubicBezTo>
                  <a:pt x="152" y="8"/>
                  <a:pt x="133" y="0"/>
                  <a:pt x="112" y="0"/>
                </a:cubicBezTo>
              </a:path>
            </a:pathLst>
          </a:custGeom>
          <a:solidFill>
            <a:srgbClr val="1F74AD">
              <a:lumMod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6" name="任意多边形 55"/>
          <p:cNvSpPr/>
          <p:nvPr>
            <p:custDataLst>
              <p:tags r:id="rId56"/>
            </p:custDataLst>
          </p:nvPr>
        </p:nvSpPr>
        <p:spPr bwMode="auto">
          <a:xfrm>
            <a:off x="5261582" y="1662907"/>
            <a:ext cx="647700" cy="265113"/>
          </a:xfrm>
          <a:custGeom>
            <a:avLst/>
            <a:gdLst>
              <a:gd name="T0" fmla="*/ 192 w 192"/>
              <a:gd name="T1" fmla="*/ 0 h 79"/>
              <a:gd name="T2" fmla="*/ 0 w 192"/>
              <a:gd name="T3" fmla="*/ 0 h 79"/>
              <a:gd name="T4" fmla="*/ 80 w 192"/>
              <a:gd name="T5" fmla="*/ 79 h 79"/>
              <a:gd name="T6" fmla="*/ 80 w 192"/>
              <a:gd name="T7" fmla="*/ 79 h 79"/>
              <a:gd name="T8" fmla="*/ 80 w 192"/>
              <a:gd name="T9" fmla="*/ 79 h 79"/>
              <a:gd name="T10" fmla="*/ 130 w 192"/>
              <a:gd name="T11" fmla="*/ 29 h 79"/>
              <a:gd name="T12" fmla="*/ 142 w 192"/>
              <a:gd name="T13" fmla="*/ 18 h 79"/>
              <a:gd name="T14" fmla="*/ 143 w 192"/>
              <a:gd name="T15" fmla="*/ 16 h 79"/>
              <a:gd name="T16" fmla="*/ 192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192" y="0"/>
                </a:moveTo>
                <a:cubicBezTo>
                  <a:pt x="0" y="0"/>
                  <a:pt x="0" y="0"/>
                  <a:pt x="0" y="0"/>
                </a:cubicBezTo>
                <a:cubicBezTo>
                  <a:pt x="80" y="79"/>
                  <a:pt x="80" y="79"/>
                  <a:pt x="80" y="79"/>
                </a:cubicBezTo>
                <a:cubicBezTo>
                  <a:pt x="80" y="79"/>
                  <a:pt x="80" y="79"/>
                  <a:pt x="80" y="79"/>
                </a:cubicBezTo>
                <a:cubicBezTo>
                  <a:pt x="80" y="79"/>
                  <a:pt x="80" y="79"/>
                  <a:pt x="80" y="79"/>
                </a:cubicBezTo>
                <a:cubicBezTo>
                  <a:pt x="130" y="29"/>
                  <a:pt x="130" y="29"/>
                  <a:pt x="130" y="29"/>
                </a:cubicBezTo>
                <a:cubicBezTo>
                  <a:pt x="142" y="18"/>
                  <a:pt x="142" y="18"/>
                  <a:pt x="142" y="18"/>
                </a:cubicBezTo>
                <a:cubicBezTo>
                  <a:pt x="142" y="17"/>
                  <a:pt x="143" y="17"/>
                  <a:pt x="143" y="16"/>
                </a:cubicBezTo>
                <a:cubicBezTo>
                  <a:pt x="157" y="6"/>
                  <a:pt x="174" y="0"/>
                  <a:pt x="192" y="0"/>
                </a:cubicBezTo>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7" name="任意多边形 56"/>
          <p:cNvSpPr/>
          <p:nvPr>
            <p:custDataLst>
              <p:tags r:id="rId57"/>
            </p:custDataLst>
          </p:nvPr>
        </p:nvSpPr>
        <p:spPr bwMode="auto">
          <a:xfrm>
            <a:off x="5261582" y="1928019"/>
            <a:ext cx="647700" cy="266700"/>
          </a:xfrm>
          <a:custGeom>
            <a:avLst/>
            <a:gdLst>
              <a:gd name="T0" fmla="*/ 80 w 192"/>
              <a:gd name="T1" fmla="*/ 0 h 79"/>
              <a:gd name="T2" fmla="*/ 0 w 192"/>
              <a:gd name="T3" fmla="*/ 79 h 79"/>
              <a:gd name="T4" fmla="*/ 192 w 192"/>
              <a:gd name="T5" fmla="*/ 79 h 79"/>
              <a:gd name="T6" fmla="*/ 192 w 192"/>
              <a:gd name="T7" fmla="*/ 79 h 79"/>
              <a:gd name="T8" fmla="*/ 153 w 192"/>
              <a:gd name="T9" fmla="*/ 69 h 79"/>
              <a:gd name="T10" fmla="*/ 142 w 192"/>
              <a:gd name="T11" fmla="*/ 62 h 79"/>
              <a:gd name="T12" fmla="*/ 130 w 192"/>
              <a:gd name="T13" fmla="*/ 50 h 79"/>
              <a:gd name="T14" fmla="*/ 109 w 192"/>
              <a:gd name="T15" fmla="*/ 28 h 79"/>
              <a:gd name="T16" fmla="*/ 80 w 19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79">
                <a:moveTo>
                  <a:pt x="80" y="0"/>
                </a:moveTo>
                <a:cubicBezTo>
                  <a:pt x="0" y="79"/>
                  <a:pt x="0" y="79"/>
                  <a:pt x="0" y="79"/>
                </a:cubicBezTo>
                <a:cubicBezTo>
                  <a:pt x="192" y="79"/>
                  <a:pt x="192" y="79"/>
                  <a:pt x="192" y="79"/>
                </a:cubicBezTo>
                <a:cubicBezTo>
                  <a:pt x="192" y="79"/>
                  <a:pt x="192" y="79"/>
                  <a:pt x="192" y="79"/>
                </a:cubicBezTo>
                <a:cubicBezTo>
                  <a:pt x="178" y="79"/>
                  <a:pt x="165" y="76"/>
                  <a:pt x="153" y="69"/>
                </a:cubicBezTo>
                <a:cubicBezTo>
                  <a:pt x="149" y="67"/>
                  <a:pt x="145" y="65"/>
                  <a:pt x="142" y="62"/>
                </a:cubicBezTo>
                <a:cubicBezTo>
                  <a:pt x="130" y="50"/>
                  <a:pt x="130" y="50"/>
                  <a:pt x="130" y="50"/>
                </a:cubicBezTo>
                <a:cubicBezTo>
                  <a:pt x="109" y="28"/>
                  <a:pt x="109" y="28"/>
                  <a:pt x="109" y="28"/>
                </a:cubicBezTo>
                <a:cubicBezTo>
                  <a:pt x="80" y="0"/>
                  <a:pt x="80" y="0"/>
                  <a:pt x="80" y="0"/>
                </a:cubicBezTo>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58" name="任意多边形 57"/>
          <p:cNvSpPr/>
          <p:nvPr>
            <p:custDataLst>
              <p:tags r:id="rId58"/>
            </p:custDataLst>
          </p:nvPr>
        </p:nvSpPr>
        <p:spPr>
          <a:xfrm>
            <a:off x="5783112" y="178676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ysClr val="window" lastClr="FFFFFF"/>
          </a:solidFill>
          <a:ln w="12700">
            <a:miter lim="400000"/>
          </a:ln>
        </p:spPr>
        <p:txBody>
          <a:bodyPr anchor="ctr"/>
          <a:lstStyle/>
          <a:p>
            <a:pPr algn="ctr">
              <a:lnSpc>
                <a:spcPct val="130000"/>
              </a:lnSpc>
            </a:pPr>
            <a:endParaRPr>
              <a:latin typeface="微软雅黑" panose="020B0703020204020201" pitchFamily="34" charset="-122"/>
              <a:ea typeface="微软雅黑" panose="020B0703020204020201" pitchFamily="34" charset="-122"/>
            </a:endParaRPr>
          </a:p>
        </p:txBody>
      </p:sp>
      <p:sp>
        <p:nvSpPr>
          <p:cNvPr id="11" name="文本框 10"/>
          <p:cNvSpPr txBox="1"/>
          <p:nvPr>
            <p:custDataLst>
              <p:tags r:id="rId59"/>
            </p:custDataLst>
          </p:nvPr>
        </p:nvSpPr>
        <p:spPr>
          <a:xfrm>
            <a:off x="8315931" y="2454864"/>
            <a:ext cx="2881733" cy="464596"/>
          </a:xfrm>
          <a:prstGeom prst="rect">
            <a:avLst/>
          </a:prstGeom>
          <a:noFill/>
        </p:spPr>
        <p:txBody>
          <a:bodyPr wrap="square" lIns="90000" tIns="46800" rIns="90000" bIns="0" anchor="b" anchorCtr="0">
            <a:normAutofit/>
          </a:bodyPr>
          <a:lstStyle/>
          <a:p>
            <a:pPr fontAlgn="auto">
              <a:lnSpc>
                <a:spcPct val="120000"/>
              </a:lnSpc>
            </a:pPr>
            <a:r>
              <a:rPr lang="zh-CN" altLang="en-US" sz="2000" b="1" dirty="0">
                <a:ea typeface="方正清刻本悦宋简体" panose="02000000000000000000"/>
              </a:rPr>
              <a:t>用户痛点</a:t>
            </a:r>
            <a:endParaRPr lang="zh-CN" altLang="en-US" sz="2000" b="1" spc="300" dirty="0">
              <a:solidFill>
                <a:srgbClr val="3498DB"/>
              </a:solidFill>
              <a:latin typeface="微软雅黑" panose="020B0703020204020201" pitchFamily="34" charset="-122"/>
              <a:ea typeface="方正清刻本悦宋简体" panose="02000000000000000000"/>
              <a:cs typeface="+mj-cs"/>
            </a:endParaRPr>
          </a:p>
        </p:txBody>
      </p:sp>
      <p:sp>
        <p:nvSpPr>
          <p:cNvPr id="12" name="矩形 11"/>
          <p:cNvSpPr/>
          <p:nvPr>
            <p:custDataLst>
              <p:tags r:id="rId60"/>
            </p:custDataLst>
          </p:nvPr>
        </p:nvSpPr>
        <p:spPr>
          <a:xfrm>
            <a:off x="8315960" y="2919730"/>
            <a:ext cx="2915285" cy="1008380"/>
          </a:xfrm>
          <a:prstGeom prst="rect">
            <a:avLst/>
          </a:prstGeom>
        </p:spPr>
        <p:txBody>
          <a:bodyPr wrap="square" lIns="90000" tIns="0" rIns="90000" bIns="46800" anchor="t" anchorCtr="0">
            <a:normAutofit/>
          </a:bodyPr>
          <a:lstStyle/>
          <a:p>
            <a:pPr fontAlgn="auto">
              <a:lnSpc>
                <a:spcPct val="120000"/>
              </a:lnSpc>
            </a:pPr>
            <a:r>
              <a:rPr lang="zh-CN" altLang="en-US" sz="1400" dirty="0">
                <a:ea typeface="方正清刻本悦宋简体" panose="02000000000000000000"/>
                <a:sym typeface="+mn-ea"/>
              </a:rPr>
              <a:t>目前很多公链没有打赏插件</a:t>
            </a:r>
            <a:endParaRPr lang="zh-CN" altLang="en-US" sz="1400" dirty="0">
              <a:ea typeface="方正清刻本悦宋简体" panose="02000000000000000000"/>
              <a:sym typeface="+mn-ea"/>
            </a:endParaRPr>
          </a:p>
          <a:p>
            <a:pPr fontAlgn="auto">
              <a:lnSpc>
                <a:spcPct val="120000"/>
              </a:lnSpc>
            </a:pPr>
            <a:endParaRPr lang="zh-CN" altLang="en-US" sz="1400" dirty="0">
              <a:ea typeface="方正清刻本悦宋简体" panose="02000000000000000000"/>
              <a:sym typeface="+mn-ea"/>
            </a:endParaRPr>
          </a:p>
          <a:p>
            <a:pPr fontAlgn="auto">
              <a:lnSpc>
                <a:spcPct val="120000"/>
              </a:lnSpc>
            </a:pPr>
            <a:endParaRPr lang="zh-CN" altLang="en-US" sz="14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13" name="文本框 12"/>
          <p:cNvSpPr txBox="1"/>
          <p:nvPr>
            <p:custDataLst>
              <p:tags r:id="rId61"/>
            </p:custDataLst>
          </p:nvPr>
        </p:nvSpPr>
        <p:spPr>
          <a:xfrm>
            <a:off x="8315931" y="4500833"/>
            <a:ext cx="2925691" cy="464596"/>
          </a:xfrm>
          <a:prstGeom prst="rect">
            <a:avLst/>
          </a:prstGeom>
          <a:noFill/>
        </p:spPr>
        <p:txBody>
          <a:bodyPr wrap="square" lIns="90000" tIns="46800" rIns="90000" bIns="0" anchor="b" anchorCtr="0">
            <a:normAutofit/>
          </a:bodyPr>
          <a:lstStyle/>
          <a:p>
            <a:pPr fontAlgn="auto">
              <a:lnSpc>
                <a:spcPct val="120000"/>
              </a:lnSpc>
            </a:pPr>
            <a:r>
              <a:rPr lang="zh-CN" altLang="en-US" sz="2000" b="1" dirty="0">
                <a:ea typeface="方正清刻本悦宋简体" panose="02000000000000000000"/>
              </a:rPr>
              <a:t>盈利模式</a:t>
            </a:r>
            <a:endParaRPr lang="zh-CN" altLang="en-US" sz="2000" b="1" spc="300" dirty="0">
              <a:solidFill>
                <a:srgbClr val="69A35B"/>
              </a:solidFill>
              <a:latin typeface="微软雅黑" panose="020B0703020204020201" pitchFamily="34" charset="-122"/>
              <a:ea typeface="方正清刻本悦宋简体" panose="02000000000000000000"/>
              <a:cs typeface="+mj-cs"/>
            </a:endParaRPr>
          </a:p>
        </p:txBody>
      </p:sp>
      <p:sp>
        <p:nvSpPr>
          <p:cNvPr id="14" name="矩形 13"/>
          <p:cNvSpPr/>
          <p:nvPr>
            <p:custDataLst>
              <p:tags r:id="rId62"/>
            </p:custDataLst>
          </p:nvPr>
        </p:nvSpPr>
        <p:spPr>
          <a:xfrm>
            <a:off x="8315960" y="5069840"/>
            <a:ext cx="3585845" cy="532765"/>
          </a:xfrm>
          <a:prstGeom prst="rect">
            <a:avLst/>
          </a:prstGeom>
        </p:spPr>
        <p:txBody>
          <a:bodyPr wrap="square" lIns="90000" tIns="0" rIns="90000" bIns="46800" anchor="t" anchorCtr="0"/>
          <a:lstStyle/>
          <a:p>
            <a:pPr algn="l">
              <a:lnSpc>
                <a:spcPct val="120000"/>
              </a:lnSpc>
              <a:buClrTx/>
              <a:buSzTx/>
              <a:buFontTx/>
            </a:pPr>
            <a:r>
              <a:rPr lang="zh-CN" altLang="en-US" sz="1400" dirty="0">
                <a:ea typeface="方正清刻本悦宋简体" panose="02000000000000000000"/>
              </a:rPr>
              <a:t>收取打赏金额的0.2%（自愿捐赠），嵌入式打赏，用于基金会支持日常开支和售后支持费用</a:t>
            </a:r>
            <a:endParaRPr lang="zh-CN" altLang="en-US" sz="1400" dirty="0">
              <a:ea typeface="方正清刻本悦宋简体" panose="02000000000000000000"/>
            </a:endParaRPr>
          </a:p>
        </p:txBody>
      </p:sp>
      <p:sp>
        <p:nvSpPr>
          <p:cNvPr id="7" name="文本框 6"/>
          <p:cNvSpPr txBox="1"/>
          <p:nvPr>
            <p:custDataLst>
              <p:tags r:id="rId63"/>
            </p:custDataLst>
          </p:nvPr>
        </p:nvSpPr>
        <p:spPr>
          <a:xfrm>
            <a:off x="950379" y="1514019"/>
            <a:ext cx="2915550" cy="464596"/>
          </a:xfrm>
          <a:prstGeom prst="rect">
            <a:avLst/>
          </a:prstGeom>
          <a:noFill/>
        </p:spPr>
        <p:txBody>
          <a:bodyPr wrap="square" lIns="90000" tIns="46800" rIns="90000" bIns="0" anchor="b" anchorCtr="0">
            <a:normAutofit/>
          </a:bodyPr>
          <a:lstStyle/>
          <a:p>
            <a:pPr algn="r" fontAlgn="auto">
              <a:lnSpc>
                <a:spcPct val="120000"/>
              </a:lnSpc>
            </a:pPr>
            <a:r>
              <a:rPr lang="zh-CN" altLang="en-US" sz="2000" b="1" dirty="0">
                <a:ea typeface="方正清刻本悦宋简体" panose="02000000000000000000"/>
              </a:rPr>
              <a:t>目标客户</a:t>
            </a:r>
            <a:endParaRPr lang="zh-CN" altLang="en-US" sz="2000" b="1" spc="300" dirty="0">
              <a:solidFill>
                <a:srgbClr val="1F74AD"/>
              </a:solidFill>
              <a:latin typeface="微软雅黑" panose="020B0703020204020201" pitchFamily="34" charset="-122"/>
              <a:ea typeface="方正清刻本悦宋简体" panose="02000000000000000000"/>
              <a:cs typeface="+mj-cs"/>
            </a:endParaRPr>
          </a:p>
        </p:txBody>
      </p:sp>
      <p:sp>
        <p:nvSpPr>
          <p:cNvPr id="8" name="矩形 7"/>
          <p:cNvSpPr/>
          <p:nvPr>
            <p:custDataLst>
              <p:tags r:id="rId64"/>
            </p:custDataLst>
          </p:nvPr>
        </p:nvSpPr>
        <p:spPr>
          <a:xfrm>
            <a:off x="950379" y="2007190"/>
            <a:ext cx="2915550" cy="532453"/>
          </a:xfrm>
          <a:prstGeom prst="rect">
            <a:avLst/>
          </a:prstGeom>
        </p:spPr>
        <p:txBody>
          <a:bodyPr wrap="square" lIns="90000" tIns="0" rIns="90000" bIns="46800" anchor="t" anchorCtr="0">
            <a:normAutofit lnSpcReduction="10000"/>
          </a:bodyPr>
          <a:lstStyle/>
          <a:p>
            <a:pPr algn="r" fontAlgn="auto">
              <a:lnSpc>
                <a:spcPct val="120000"/>
              </a:lnSpc>
            </a:pPr>
            <a:r>
              <a:rPr lang="zh-CN" altLang="en-US" sz="1400" dirty="0">
                <a:ea typeface="方正清刻本悦宋简体" panose="02000000000000000000"/>
              </a:rPr>
              <a:t>有打赏需求的用户</a:t>
            </a:r>
            <a:r>
              <a:rPr lang="en-US" altLang="zh-CN" sz="1400" dirty="0">
                <a:ea typeface="方正清刻本悦宋简体" panose="02000000000000000000"/>
              </a:rPr>
              <a:t> </a:t>
            </a:r>
            <a:endParaRPr lang="en-US" altLang="zh-CN" sz="1400" dirty="0">
              <a:ea typeface="方正清刻本悦宋简体" panose="02000000000000000000"/>
            </a:endParaRPr>
          </a:p>
        </p:txBody>
      </p:sp>
      <p:sp>
        <p:nvSpPr>
          <p:cNvPr id="9" name="文本框 8"/>
          <p:cNvSpPr txBox="1"/>
          <p:nvPr>
            <p:custDataLst>
              <p:tags r:id="rId65"/>
            </p:custDataLst>
          </p:nvPr>
        </p:nvSpPr>
        <p:spPr>
          <a:xfrm>
            <a:off x="950379" y="3544407"/>
            <a:ext cx="2915550" cy="464596"/>
          </a:xfrm>
          <a:prstGeom prst="rect">
            <a:avLst/>
          </a:prstGeom>
          <a:noFill/>
        </p:spPr>
        <p:txBody>
          <a:bodyPr wrap="square" lIns="90000" tIns="46800" rIns="90000" bIns="0" anchor="b" anchorCtr="0">
            <a:normAutofit/>
          </a:bodyPr>
          <a:lstStyle/>
          <a:p>
            <a:pPr algn="r" fontAlgn="auto">
              <a:lnSpc>
                <a:spcPct val="120000"/>
              </a:lnSpc>
            </a:pPr>
            <a:r>
              <a:rPr lang="zh-CN" altLang="en-US" sz="2000" b="1" dirty="0">
                <a:ea typeface="方正清刻本悦宋简体" panose="02000000000000000000"/>
              </a:rPr>
              <a:t>市场推广</a:t>
            </a:r>
            <a:endParaRPr lang="zh-CN" altLang="en-US" sz="2000" b="1" spc="300" dirty="0">
              <a:solidFill>
                <a:srgbClr val="1AA3AA"/>
              </a:solidFill>
              <a:latin typeface="微软雅黑" panose="020B0703020204020201" pitchFamily="34" charset="-122"/>
              <a:ea typeface="方正清刻本悦宋简体" panose="02000000000000000000"/>
              <a:cs typeface="+mj-cs"/>
            </a:endParaRPr>
          </a:p>
        </p:txBody>
      </p:sp>
      <p:sp>
        <p:nvSpPr>
          <p:cNvPr id="10" name="矩形 9"/>
          <p:cNvSpPr/>
          <p:nvPr>
            <p:custDataLst>
              <p:tags r:id="rId66"/>
            </p:custDataLst>
          </p:nvPr>
        </p:nvSpPr>
        <p:spPr>
          <a:xfrm>
            <a:off x="1814195" y="4048760"/>
            <a:ext cx="2256790" cy="532765"/>
          </a:xfrm>
          <a:prstGeom prst="rect">
            <a:avLst/>
          </a:prstGeom>
        </p:spPr>
        <p:txBody>
          <a:bodyPr wrap="square" lIns="90000" tIns="0" rIns="90000" bIns="46800" anchor="t" anchorCtr="0">
            <a:normAutofit lnSpcReduction="10000"/>
          </a:bodyPr>
          <a:lstStyle/>
          <a:p>
            <a:pPr algn="l" fontAlgn="auto">
              <a:lnSpc>
                <a:spcPct val="120000"/>
              </a:lnSpc>
            </a:pPr>
            <a:r>
              <a:rPr lang="zh-CN" altLang="en-US" sz="1400" dirty="0">
                <a:ea typeface="方正清刻本悦宋简体" panose="02000000000000000000"/>
              </a:rPr>
              <a:t>本团队负责插件开发，并在全球范围内推广</a:t>
            </a:r>
            <a:r>
              <a:rPr lang="en-US" altLang="zh-CN" sz="1400" dirty="0">
                <a:ea typeface="方正清刻本悦宋简体" panose="02000000000000000000"/>
              </a:rPr>
              <a:t> </a:t>
            </a:r>
            <a:endParaRPr lang="en-US" altLang="zh-CN" sz="1400" spc="150" dirty="0">
              <a:solidFill>
                <a:sysClr val="windowText" lastClr="000000"/>
              </a:solidFill>
              <a:latin typeface="微软雅黑" panose="020B0703020204020201" pitchFamily="34" charset="-122"/>
              <a:ea typeface="方正清刻本悦宋简体" panose="02000000000000000000"/>
            </a:endParaRPr>
          </a:p>
        </p:txBody>
      </p:sp>
      <p:sp>
        <p:nvSpPr>
          <p:cNvPr id="2" name="TextBox 59"/>
          <p:cNvSpPr txBox="1">
            <a:spLocks noChangeArrowheads="1"/>
          </p:cNvSpPr>
          <p:nvPr/>
        </p:nvSpPr>
        <p:spPr bwMode="auto">
          <a:xfrm>
            <a:off x="361465" y="454162"/>
            <a:ext cx="379986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just" eaLnBrk="1" hangingPunct="1"/>
            <a:r>
              <a:rPr lang="zh-CN" altLang="en-US" sz="3600" b="1" dirty="0">
                <a:solidFill>
                  <a:srgbClr val="333F50"/>
                </a:solidFill>
                <a:latin typeface="微软雅黑" panose="020B0703020204020201" pitchFamily="34" charset="-122"/>
                <a:ea typeface="微软雅黑" panose="020B0703020204020201" pitchFamily="34" charset="-122"/>
              </a:rPr>
              <a:t>商业模式</a:t>
            </a:r>
            <a:endParaRPr lang="zh-CN" altLang="en-US" sz="3600" b="1" dirty="0">
              <a:solidFill>
                <a:srgbClr val="333F50"/>
              </a:solidFill>
              <a:latin typeface="微软雅黑" panose="020B0703020204020201" pitchFamily="34" charset="-122"/>
              <a:ea typeface="微软雅黑" panose="020B0703020204020201" pitchFamily="34" charset="-122"/>
            </a:endParaRPr>
          </a:p>
        </p:txBody>
      </p:sp>
      <p:pic>
        <p:nvPicPr>
          <p:cNvPr id="5" name="图片 4" descr="资源 7@3x"/>
          <p:cNvPicPr>
            <a:picLocks noChangeAspect="1"/>
          </p:cNvPicPr>
          <p:nvPr/>
        </p:nvPicPr>
        <p:blipFill>
          <a:blip r:embed="rId67"/>
          <a:stretch>
            <a:fillRect/>
          </a:stretch>
        </p:blipFill>
        <p:spPr>
          <a:xfrm>
            <a:off x="9481185" y="376555"/>
            <a:ext cx="2195830" cy="549275"/>
          </a:xfrm>
          <a:prstGeom prst="rect">
            <a:avLst/>
          </a:prstGeom>
        </p:spPr>
      </p:pic>
    </p:spTree>
    <p:custDataLst>
      <p:tags r:id="rId68"/>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Box 5"/>
          <p:cNvSpPr txBox="1"/>
          <p:nvPr>
            <p:custDataLst>
              <p:tags r:id="rId1"/>
            </p:custDataLst>
          </p:nvPr>
        </p:nvSpPr>
        <p:spPr>
          <a:xfrm>
            <a:off x="385462" y="360241"/>
            <a:ext cx="11291582" cy="565604"/>
          </a:xfrm>
          <a:prstGeom prst="rect">
            <a:avLst/>
          </a:prstGeom>
          <a:noFill/>
        </p:spPr>
        <p:txBody>
          <a:bodyPr wrap="square" rtlCol="0" anchor="ctr">
            <a:noAutofit/>
          </a:bodyPr>
          <a:lstStyle/>
          <a:p>
            <a:pPr algn="l">
              <a:lnSpc>
                <a:spcPct val="120000"/>
              </a:lnSpc>
            </a:pPr>
            <a:r>
              <a:rPr lang="zh-CN" altLang="en-US" sz="4000" b="1" spc="300" dirty="0">
                <a:latin typeface="微软雅黑" panose="020B0703020204020201" pitchFamily="34" charset="-122"/>
                <a:ea typeface="微软雅黑" panose="020B0703020204020201" pitchFamily="34" charset="-122"/>
              </a:rPr>
              <a:t>商业价值</a:t>
            </a:r>
            <a:endParaRPr lang="zh-CN" altLang="en-US" sz="4000" b="1" spc="300" dirty="0">
              <a:latin typeface="微软雅黑" panose="020B0703020204020201" pitchFamily="34" charset="-122"/>
              <a:ea typeface="微软雅黑" panose="020B0703020204020201" pitchFamily="34" charset="-122"/>
            </a:endParaRPr>
          </a:p>
        </p:txBody>
      </p:sp>
      <p:sp>
        <p:nvSpPr>
          <p:cNvPr id="53" name="Rounded Rectangle 14"/>
          <p:cNvSpPr/>
          <p:nvPr>
            <p:custDataLst>
              <p:tags r:id="rId2"/>
            </p:custDataLst>
          </p:nvPr>
        </p:nvSpPr>
        <p:spPr>
          <a:xfrm>
            <a:off x="6029551" y="2150543"/>
            <a:ext cx="5178136" cy="963534"/>
          </a:xfrm>
          <a:prstGeom prst="roundRect">
            <a:avLst>
              <a:gd name="adj" fmla="val 2744"/>
            </a:avLst>
          </a:prstGeom>
          <a:solidFill>
            <a:sysClr val="window" lastClr="FFFFFF"/>
          </a:solidFill>
          <a:ln w="25400">
            <a:solidFill>
              <a:srgbClr val="2196F3">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4" name="Oval 25"/>
          <p:cNvSpPr>
            <a:spLocks noChangeAspect="1"/>
          </p:cNvSpPr>
          <p:nvPr>
            <p:custDataLst>
              <p:tags r:id="rId3"/>
            </p:custDataLst>
          </p:nvPr>
        </p:nvSpPr>
        <p:spPr>
          <a:xfrm>
            <a:off x="5959458" y="2560310"/>
            <a:ext cx="144000" cy="144000"/>
          </a:xfrm>
          <a:prstGeom prst="ellipse">
            <a:avLst/>
          </a:prstGeom>
          <a:solidFill>
            <a:srgbClr val="2196F3"/>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5" name="Rounded Rectangle 14"/>
          <p:cNvSpPr/>
          <p:nvPr>
            <p:custDataLst>
              <p:tags r:id="rId4"/>
            </p:custDataLst>
          </p:nvPr>
        </p:nvSpPr>
        <p:spPr>
          <a:xfrm>
            <a:off x="6029551" y="3538265"/>
            <a:ext cx="5178136" cy="963534"/>
          </a:xfrm>
          <a:prstGeom prst="roundRect">
            <a:avLst>
              <a:gd name="adj" fmla="val 2744"/>
            </a:avLst>
          </a:prstGeom>
          <a:solidFill>
            <a:sysClr val="window" lastClr="FFFFFF"/>
          </a:solidFill>
          <a:ln w="25400">
            <a:solidFill>
              <a:srgbClr val="38A9C9">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6" name="Oval 25"/>
          <p:cNvSpPr>
            <a:spLocks noChangeAspect="1"/>
          </p:cNvSpPr>
          <p:nvPr>
            <p:custDataLst>
              <p:tags r:id="rId5"/>
            </p:custDataLst>
          </p:nvPr>
        </p:nvSpPr>
        <p:spPr>
          <a:xfrm>
            <a:off x="5959458" y="3948032"/>
            <a:ext cx="144000" cy="144000"/>
          </a:xfrm>
          <a:prstGeom prst="ellipse">
            <a:avLst/>
          </a:prstGeom>
          <a:solidFill>
            <a:srgbClr val="38A9C9"/>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7" name="Rounded Rectangle 14"/>
          <p:cNvSpPr/>
          <p:nvPr>
            <p:custDataLst>
              <p:tags r:id="rId6"/>
            </p:custDataLst>
          </p:nvPr>
        </p:nvSpPr>
        <p:spPr>
          <a:xfrm>
            <a:off x="6029551" y="4925988"/>
            <a:ext cx="5178136" cy="963534"/>
          </a:xfrm>
          <a:prstGeom prst="roundRect">
            <a:avLst>
              <a:gd name="adj" fmla="val 2744"/>
            </a:avLst>
          </a:prstGeom>
          <a:solidFill>
            <a:sysClr val="window" lastClr="FFFFFF"/>
          </a:solidFill>
          <a:ln w="25400">
            <a:solidFill>
              <a:srgbClr val="50BB9F">
                <a:lumMod val="75000"/>
              </a:srgbClr>
            </a:solidFill>
          </a:ln>
          <a:effectLst/>
        </p:spPr>
        <p:style>
          <a:lnRef idx="1">
            <a:srgbClr val="2196F3"/>
          </a:lnRef>
          <a:fillRef idx="3">
            <a:srgbClr val="2196F3"/>
          </a:fillRef>
          <a:effectRef idx="2">
            <a:srgbClr val="2196F3"/>
          </a:effectRef>
          <a:fontRef idx="minor">
            <a:sysClr val="window" lastClr="FFFFFF"/>
          </a:fontRef>
        </p:style>
        <p:txBody>
          <a:bodyPr lIns="121920" tIns="304800" rIns="121920" bIns="304800" rtlCol="0" anchor="b" anchorCtr="0"/>
          <a:lstStyle/>
          <a:p>
            <a:pPr algn="ctr"/>
            <a:endParaRPr lang="en-US" sz="2135">
              <a:solidFill>
                <a:srgbClr val="2196F3"/>
              </a:solidFill>
              <a:latin typeface="Source Sans Pro" charset="0"/>
            </a:endParaRPr>
          </a:p>
        </p:txBody>
      </p:sp>
      <p:sp>
        <p:nvSpPr>
          <p:cNvPr id="58" name="Oval 25"/>
          <p:cNvSpPr>
            <a:spLocks noChangeAspect="1"/>
          </p:cNvSpPr>
          <p:nvPr>
            <p:custDataLst>
              <p:tags r:id="rId7"/>
            </p:custDataLst>
          </p:nvPr>
        </p:nvSpPr>
        <p:spPr>
          <a:xfrm>
            <a:off x="5959458" y="5335755"/>
            <a:ext cx="144000" cy="144000"/>
          </a:xfrm>
          <a:prstGeom prst="ellipse">
            <a:avLst/>
          </a:prstGeom>
          <a:solidFill>
            <a:srgbClr val="50BB9F"/>
          </a:solidFill>
          <a:ln w="12700">
            <a:noFill/>
          </a:ln>
          <a:effectLst/>
        </p:spPr>
        <p:style>
          <a:lnRef idx="1">
            <a:srgbClr val="2196F3"/>
          </a:lnRef>
          <a:fillRef idx="3">
            <a:srgbClr val="2196F3"/>
          </a:fillRef>
          <a:effectRef idx="2">
            <a:srgbClr val="2196F3"/>
          </a:effectRef>
          <a:fontRef idx="minor">
            <a:sysClr val="window" lastClr="FFFFFF"/>
          </a:fontRef>
        </p:style>
        <p:txBody>
          <a:bodyPr rtlCol="0" anchor="ctr"/>
          <a:lstStyle/>
          <a:p>
            <a:pPr algn="ctr"/>
            <a:endParaRPr lang="en-US" sz="2400">
              <a:latin typeface="Roboto Thin" charset="0"/>
            </a:endParaRPr>
          </a:p>
        </p:txBody>
      </p:sp>
      <p:sp>
        <p:nvSpPr>
          <p:cNvPr id="50" name="Oval 3"/>
          <p:cNvSpPr/>
          <p:nvPr>
            <p:custDataLst>
              <p:tags r:id="rId8"/>
            </p:custDataLst>
          </p:nvPr>
        </p:nvSpPr>
        <p:spPr bwMode="auto">
          <a:xfrm>
            <a:off x="1241353" y="3647308"/>
            <a:ext cx="2101148" cy="2103195"/>
          </a:xfrm>
          <a:prstGeom prst="ellipse">
            <a:avLst/>
          </a:prstGeom>
          <a:solidFill>
            <a:srgbClr val="38A9C9">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1" name="Oval 6"/>
          <p:cNvSpPr/>
          <p:nvPr>
            <p:custDataLst>
              <p:tags r:id="rId9"/>
            </p:custDataLst>
          </p:nvPr>
        </p:nvSpPr>
        <p:spPr bwMode="auto">
          <a:xfrm>
            <a:off x="2010529" y="2292263"/>
            <a:ext cx="2103193" cy="2101149"/>
          </a:xfrm>
          <a:prstGeom prst="ellipse">
            <a:avLst/>
          </a:prstGeom>
          <a:solidFill>
            <a:srgbClr val="2196F3">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2" name="Oval 9"/>
          <p:cNvSpPr/>
          <p:nvPr>
            <p:custDataLst>
              <p:tags r:id="rId10"/>
            </p:custDataLst>
          </p:nvPr>
        </p:nvSpPr>
        <p:spPr bwMode="auto">
          <a:xfrm>
            <a:off x="2828423" y="3649167"/>
            <a:ext cx="2101148" cy="2103195"/>
          </a:xfrm>
          <a:prstGeom prst="ellipse">
            <a:avLst/>
          </a:prstGeom>
          <a:solidFill>
            <a:srgbClr val="50BB9F">
              <a:alpha val="80000"/>
            </a:srgbClr>
          </a:solidFill>
          <a:ln>
            <a:noFill/>
          </a:ln>
        </p:spPr>
        <p:txBody>
          <a:bodyPr vert="horz" wrap="square" lIns="91440" tIns="45720" rIns="91440" bIns="45720" numCol="1" anchor="t" anchorCtr="0" compatLnSpc="1"/>
          <a:lstStyle/>
          <a:p>
            <a:endParaRPr lang="en-US" dirty="0">
              <a:solidFill>
                <a:sysClr val="windowText" lastClr="000000"/>
              </a:solidFill>
              <a:latin typeface="Source Sans Pro" charset="0"/>
            </a:endParaRPr>
          </a:p>
        </p:txBody>
      </p:sp>
      <p:sp>
        <p:nvSpPr>
          <p:cNvPr id="59" name="文本框 58"/>
          <p:cNvSpPr txBox="1"/>
          <p:nvPr>
            <p:custDataLst>
              <p:tags r:id="rId11"/>
            </p:custDataLst>
          </p:nvPr>
        </p:nvSpPr>
        <p:spPr>
          <a:xfrm>
            <a:off x="2613280" y="2821301"/>
            <a:ext cx="897690" cy="707886"/>
          </a:xfrm>
          <a:prstGeom prst="rect">
            <a:avLst/>
          </a:prstGeom>
          <a:noFill/>
        </p:spPr>
        <p:txBody>
          <a:bodyPr wrap="square" rtlCol="0" anchor="ct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鼓励原创</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0" name="文本框 59"/>
          <p:cNvSpPr txBox="1"/>
          <p:nvPr>
            <p:custDataLst>
              <p:tags r:id="rId12"/>
            </p:custDataLst>
          </p:nvPr>
        </p:nvSpPr>
        <p:spPr>
          <a:xfrm>
            <a:off x="1684947" y="4344962"/>
            <a:ext cx="897690" cy="707886"/>
          </a:xfrm>
          <a:prstGeom prst="rect">
            <a:avLst/>
          </a:prstGeom>
          <a:noFill/>
        </p:spPr>
        <p:txBody>
          <a:bodyPr wrap="square" rtlCol="0" anchor="ctr">
            <a:normAutofit lnSpcReduction="10000"/>
          </a:bodyP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用户沉淀</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1" name="文本框 60"/>
          <p:cNvSpPr txBox="1"/>
          <p:nvPr>
            <p:custDataLst>
              <p:tags r:id="rId13"/>
            </p:custDataLst>
          </p:nvPr>
        </p:nvSpPr>
        <p:spPr>
          <a:xfrm>
            <a:off x="3513666" y="4346821"/>
            <a:ext cx="897690" cy="707886"/>
          </a:xfrm>
          <a:prstGeom prst="rect">
            <a:avLst/>
          </a:prstGeom>
          <a:noFill/>
        </p:spPr>
        <p:txBody>
          <a:bodyPr wrap="square" rtlCol="0" anchor="ctr">
            <a:normAutofit lnSpcReduction="10000"/>
          </a:bodyPr>
          <a:lstStyle/>
          <a:p>
            <a:pPr algn="ctr"/>
            <a:r>
              <a:rPr lang="zh-CN" altLang="en-US" sz="2000" b="1" spc="300" dirty="0">
                <a:solidFill>
                  <a:sysClr val="window" lastClr="FFFFFF"/>
                </a:solidFill>
                <a:latin typeface="微软雅黑" panose="020B0703020204020201" pitchFamily="34" charset="-122"/>
                <a:ea typeface="微软雅黑" panose="020B0703020204020201" pitchFamily="34" charset="-122"/>
              </a:rPr>
              <a:t>流量变现</a:t>
            </a:r>
            <a:endParaRPr lang="zh-CN" altLang="en-US" sz="2000" b="1" spc="300" dirty="0">
              <a:solidFill>
                <a:sysClr val="window" lastClr="FFFFFF"/>
              </a:solidFill>
              <a:latin typeface="微软雅黑" panose="020B0703020204020201" pitchFamily="34" charset="-122"/>
              <a:ea typeface="微软雅黑" panose="020B0703020204020201" pitchFamily="34" charset="-122"/>
            </a:endParaRPr>
          </a:p>
        </p:txBody>
      </p:sp>
      <p:sp>
        <p:nvSpPr>
          <p:cNvPr id="67" name="文本框 66"/>
          <p:cNvSpPr txBox="1"/>
          <p:nvPr>
            <p:custDataLst>
              <p:tags r:id="rId14"/>
            </p:custDataLst>
          </p:nvPr>
        </p:nvSpPr>
        <p:spPr>
          <a:xfrm>
            <a:off x="6229234" y="2267730"/>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“打赏”激励更多的专业用户进行高质量的内容创作。</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68" name="文本框 67"/>
          <p:cNvSpPr txBox="1"/>
          <p:nvPr>
            <p:custDataLst>
              <p:tags r:id="rId15"/>
            </p:custDataLst>
          </p:nvPr>
        </p:nvSpPr>
        <p:spPr>
          <a:xfrm>
            <a:off x="6227329" y="3654818"/>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打赏是读者和写作者的一种良好互动方式。“内容为王”依旧是社交媒体变现的主要途径。</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sp>
        <p:nvSpPr>
          <p:cNvPr id="69" name="文本框 68"/>
          <p:cNvSpPr txBox="1"/>
          <p:nvPr>
            <p:custDataLst>
              <p:tags r:id="rId16"/>
            </p:custDataLst>
          </p:nvPr>
        </p:nvSpPr>
        <p:spPr>
          <a:xfrm>
            <a:off x="6227964" y="5042540"/>
            <a:ext cx="4835318" cy="729161"/>
          </a:xfrm>
          <a:prstGeom prst="rect">
            <a:avLst/>
          </a:prstGeom>
          <a:noFill/>
        </p:spPr>
        <p:txBody>
          <a:bodyPr wrap="square" lIns="90000" tIns="46800" rIns="90000" bIns="46800" rtlCol="0" anchor="ctr" anchorCtr="0"/>
          <a:lstStyle>
            <a:defPPr>
              <a:defRPr lang="en-US"/>
            </a:defPPr>
            <a:lvl1pPr marL="342900" indent="-342900">
              <a:lnSpc>
                <a:spcPct val="140000"/>
              </a:lnSpc>
              <a:buFont typeface="Arial" panose="020B0604020202090204" pitchFamily="34" charset="0"/>
              <a:buAutoNum type="arabicPeriod"/>
              <a:defRPr kumimoji="1" sz="1400">
                <a:solidFill>
                  <a:sysClr val="windowText" lastClr="000000">
                    <a:lumMod val="75000"/>
                    <a:lumOff val="25000"/>
                  </a:sysClr>
                </a:solidFill>
              </a:defRPr>
            </a:lvl1pPr>
          </a:lstStyle>
          <a:p>
            <a:pPr marL="0" indent="0">
              <a:lnSpc>
                <a:spcPct val="150000"/>
              </a:lnSpc>
              <a:buNone/>
            </a:pPr>
            <a:r>
              <a:rPr lang="zh-CN" altLang="en-US" sz="1600" spc="150" dirty="0">
                <a:solidFill>
                  <a:sysClr val="windowText" lastClr="000000"/>
                </a:solidFill>
                <a:latin typeface="微软雅黑" panose="020B0703020204020201" pitchFamily="34" charset="-122"/>
                <a:ea typeface="微软雅黑" panose="020B0703020204020201" pitchFamily="34" charset="-122"/>
              </a:rPr>
              <a:t>有利于提高平台的活跃度，积攒属于自己的粉丝群体，用户得以沉淀。</a:t>
            </a:r>
            <a:endParaRPr lang="zh-CN" altLang="en-US" sz="1600" spc="150" dirty="0">
              <a:solidFill>
                <a:sysClr val="windowText" lastClr="000000"/>
              </a:solidFill>
              <a:latin typeface="微软雅黑" panose="020B0703020204020201" pitchFamily="34" charset="-122"/>
              <a:ea typeface="微软雅黑" panose="020B0703020204020201" pitchFamily="34" charset="-122"/>
            </a:endParaRPr>
          </a:p>
        </p:txBody>
      </p:sp>
      <p:pic>
        <p:nvPicPr>
          <p:cNvPr id="4" name="图片 3" descr="资源 7@3x"/>
          <p:cNvPicPr>
            <a:picLocks noChangeAspect="1"/>
          </p:cNvPicPr>
          <p:nvPr/>
        </p:nvPicPr>
        <p:blipFill>
          <a:blip r:embed="rId17"/>
          <a:stretch>
            <a:fillRect/>
          </a:stretch>
        </p:blipFill>
        <p:spPr>
          <a:xfrm>
            <a:off x="9481185" y="376555"/>
            <a:ext cx="2195830" cy="54927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Freeform 12"/>
          <p:cNvSpPr/>
          <p:nvPr>
            <p:custDataLst>
              <p:tags r:id="rId1"/>
            </p:custDataLst>
          </p:nvPr>
        </p:nvSpPr>
        <p:spPr bwMode="auto">
          <a:xfrm rot="10800000">
            <a:off x="6705927" y="2668002"/>
            <a:ext cx="4625439" cy="2901830"/>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3498DB">
              <a:alpha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kumimoji="1" 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30" name="Freeform 12"/>
          <p:cNvSpPr/>
          <p:nvPr>
            <p:custDataLst>
              <p:tags r:id="rId2"/>
            </p:custDataLst>
          </p:nvPr>
        </p:nvSpPr>
        <p:spPr bwMode="auto">
          <a:xfrm>
            <a:off x="870206" y="2773543"/>
            <a:ext cx="4625439" cy="2901830"/>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1F74AD">
              <a:alpha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lnSpc>
                <a:spcPct val="120000"/>
              </a:lnSpc>
            </a:pPr>
            <a:endParaRPr kumimoji="1" 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4" name="Freeform 10"/>
          <p:cNvSpPr/>
          <p:nvPr>
            <p:custDataLst>
              <p:tags r:id="rId3"/>
            </p:custDataLst>
          </p:nvPr>
        </p:nvSpPr>
        <p:spPr bwMode="auto">
          <a:xfrm>
            <a:off x="5759950" y="2886590"/>
            <a:ext cx="673800" cy="556361"/>
          </a:xfrm>
          <a:custGeom>
            <a:avLst/>
            <a:gdLst>
              <a:gd name="T0" fmla="*/ 176 w 176"/>
              <a:gd name="T1" fmla="*/ 0 h 140"/>
              <a:gd name="T2" fmla="*/ 88 w 176"/>
              <a:gd name="T3" fmla="*/ 46 h 140"/>
              <a:gd name="T4" fmla="*/ 0 w 176"/>
              <a:gd name="T5" fmla="*/ 93 h 140"/>
              <a:gd name="T6" fmla="*/ 88 w 176"/>
              <a:gd name="T7" fmla="*/ 140 h 140"/>
              <a:gd name="T8" fmla="*/ 176 w 176"/>
              <a:gd name="T9" fmla="*/ 140 h 140"/>
              <a:gd name="T10" fmla="*/ 176 w 176"/>
              <a:gd name="T11" fmla="*/ 0 h 140"/>
            </a:gdLst>
            <a:ahLst/>
            <a:cxnLst>
              <a:cxn ang="0">
                <a:pos x="T0" y="T1"/>
              </a:cxn>
              <a:cxn ang="0">
                <a:pos x="T2" y="T3"/>
              </a:cxn>
              <a:cxn ang="0">
                <a:pos x="T4" y="T5"/>
              </a:cxn>
              <a:cxn ang="0">
                <a:pos x="T6" y="T7"/>
              </a:cxn>
              <a:cxn ang="0">
                <a:pos x="T8" y="T9"/>
              </a:cxn>
              <a:cxn ang="0">
                <a:pos x="T10" y="T11"/>
              </a:cxn>
            </a:cxnLst>
            <a:rect l="0" t="0" r="r" b="b"/>
            <a:pathLst>
              <a:path w="176" h="140">
                <a:moveTo>
                  <a:pt x="176" y="0"/>
                </a:moveTo>
                <a:cubicBezTo>
                  <a:pt x="176" y="25"/>
                  <a:pt x="136" y="46"/>
                  <a:pt x="88" y="46"/>
                </a:cubicBezTo>
                <a:cubicBezTo>
                  <a:pt x="40" y="46"/>
                  <a:pt x="0" y="67"/>
                  <a:pt x="0" y="93"/>
                </a:cubicBezTo>
                <a:cubicBezTo>
                  <a:pt x="0" y="119"/>
                  <a:pt x="40" y="140"/>
                  <a:pt x="88" y="140"/>
                </a:cubicBezTo>
                <a:cubicBezTo>
                  <a:pt x="176" y="140"/>
                  <a:pt x="176" y="140"/>
                  <a:pt x="176" y="140"/>
                </a:cubicBezTo>
                <a:cubicBezTo>
                  <a:pt x="176" y="0"/>
                  <a:pt x="176" y="0"/>
                  <a:pt x="176" y="0"/>
                </a:cubicBezTo>
                <a:close/>
              </a:path>
            </a:pathLst>
          </a:custGeom>
          <a:solidFill>
            <a:srgbClr val="1F74AD">
              <a:lumMod val="75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a:lnSpc>
                <a:spcPct val="120000"/>
              </a:lnSpc>
            </a:pPr>
            <a:endParaRPr lang="en-US" sz="16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6" name="Freeform 12"/>
          <p:cNvSpPr/>
          <p:nvPr>
            <p:custDataLst>
              <p:tags r:id="rId4"/>
            </p:custDataLst>
          </p:nvPr>
        </p:nvSpPr>
        <p:spPr bwMode="auto">
          <a:xfrm>
            <a:off x="719188" y="1984600"/>
            <a:ext cx="5714561" cy="3585105"/>
          </a:xfrm>
          <a:custGeom>
            <a:avLst/>
            <a:gdLst>
              <a:gd name="T0" fmla="*/ 1316 w 1492"/>
              <a:gd name="T1" fmla="*/ 328 h 937"/>
              <a:gd name="T2" fmla="*/ 1404 w 1492"/>
              <a:gd name="T3" fmla="*/ 281 h 937"/>
              <a:gd name="T4" fmla="*/ 1492 w 1492"/>
              <a:gd name="T5" fmla="*/ 235 h 937"/>
              <a:gd name="T6" fmla="*/ 1404 w 1492"/>
              <a:gd name="T7" fmla="*/ 188 h 937"/>
              <a:gd name="T8" fmla="*/ 562 w 1492"/>
              <a:gd name="T9" fmla="*/ 188 h 937"/>
              <a:gd name="T10" fmla="*/ 562 w 1492"/>
              <a:gd name="T11" fmla="*/ 0 h 937"/>
              <a:gd name="T12" fmla="*/ 0 w 1492"/>
              <a:gd name="T13" fmla="*/ 469 h 937"/>
              <a:gd name="T14" fmla="*/ 0 w 1492"/>
              <a:gd name="T15" fmla="*/ 469 h 937"/>
              <a:gd name="T16" fmla="*/ 562 w 1492"/>
              <a:gd name="T17" fmla="*/ 937 h 937"/>
              <a:gd name="T18" fmla="*/ 562 w 1492"/>
              <a:gd name="T19" fmla="*/ 750 h 937"/>
              <a:gd name="T20" fmla="*/ 1316 w 1492"/>
              <a:gd name="T21" fmla="*/ 750 h 937"/>
              <a:gd name="T22" fmla="*/ 1316 w 1492"/>
              <a:gd name="T23" fmla="*/ 328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2" h="937">
                <a:moveTo>
                  <a:pt x="1316" y="328"/>
                </a:moveTo>
                <a:cubicBezTo>
                  <a:pt x="1316" y="302"/>
                  <a:pt x="1356" y="281"/>
                  <a:pt x="1404" y="281"/>
                </a:cubicBezTo>
                <a:cubicBezTo>
                  <a:pt x="1452" y="281"/>
                  <a:pt x="1492" y="260"/>
                  <a:pt x="1492" y="235"/>
                </a:cubicBezTo>
                <a:cubicBezTo>
                  <a:pt x="1492" y="209"/>
                  <a:pt x="1452" y="188"/>
                  <a:pt x="1404" y="188"/>
                </a:cubicBezTo>
                <a:cubicBezTo>
                  <a:pt x="562" y="188"/>
                  <a:pt x="562" y="188"/>
                  <a:pt x="562" y="188"/>
                </a:cubicBezTo>
                <a:cubicBezTo>
                  <a:pt x="562" y="0"/>
                  <a:pt x="562" y="0"/>
                  <a:pt x="562" y="0"/>
                </a:cubicBezTo>
                <a:cubicBezTo>
                  <a:pt x="0" y="469"/>
                  <a:pt x="0" y="469"/>
                  <a:pt x="0" y="469"/>
                </a:cubicBezTo>
                <a:cubicBezTo>
                  <a:pt x="0" y="469"/>
                  <a:pt x="0" y="469"/>
                  <a:pt x="0" y="469"/>
                </a:cubicBezTo>
                <a:cubicBezTo>
                  <a:pt x="562" y="937"/>
                  <a:pt x="562" y="937"/>
                  <a:pt x="562" y="937"/>
                </a:cubicBezTo>
                <a:cubicBezTo>
                  <a:pt x="562" y="750"/>
                  <a:pt x="562" y="750"/>
                  <a:pt x="562" y="750"/>
                </a:cubicBezTo>
                <a:cubicBezTo>
                  <a:pt x="1316" y="750"/>
                  <a:pt x="1316" y="750"/>
                  <a:pt x="1316" y="750"/>
                </a:cubicBezTo>
                <a:lnTo>
                  <a:pt x="1316" y="328"/>
                </a:lnTo>
                <a:close/>
              </a:path>
            </a:pathLst>
          </a:custGeom>
          <a:solidFill>
            <a:srgbClr val="1F74AD"/>
          </a:solidFill>
          <a:ln>
            <a:noFill/>
          </a:ln>
        </p:spPr>
        <p:txBody>
          <a:bodyPr vert="horz" wrap="square" lIns="91440" tIns="45720" rIns="91440" bIns="45720" numCol="1" anchor="t" anchorCtr="0" compatLnSpc="1"/>
          <a:p>
            <a:pPr>
              <a:lnSpc>
                <a:spcPct val="120000"/>
              </a:lnSpc>
            </a:pPr>
            <a:endParaRPr lang="en-US" sz="16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11" name="Freeform 11"/>
          <p:cNvSpPr/>
          <p:nvPr>
            <p:custDataLst>
              <p:tags r:id="rId5"/>
            </p:custDataLst>
          </p:nvPr>
        </p:nvSpPr>
        <p:spPr bwMode="auto">
          <a:xfrm>
            <a:off x="5759950" y="2720206"/>
            <a:ext cx="5712863" cy="3581719"/>
          </a:xfrm>
          <a:custGeom>
            <a:avLst/>
            <a:gdLst>
              <a:gd name="T0" fmla="*/ 0 w 1492"/>
              <a:gd name="T1" fmla="*/ 140 h 936"/>
              <a:gd name="T2" fmla="*/ 88 w 1492"/>
              <a:gd name="T3" fmla="*/ 187 h 936"/>
              <a:gd name="T4" fmla="*/ 930 w 1492"/>
              <a:gd name="T5" fmla="*/ 187 h 936"/>
              <a:gd name="T6" fmla="*/ 930 w 1492"/>
              <a:gd name="T7" fmla="*/ 0 h 936"/>
              <a:gd name="T8" fmla="*/ 1492 w 1492"/>
              <a:gd name="T9" fmla="*/ 468 h 936"/>
              <a:gd name="T10" fmla="*/ 930 w 1492"/>
              <a:gd name="T11" fmla="*/ 936 h 936"/>
              <a:gd name="T12" fmla="*/ 930 w 1492"/>
              <a:gd name="T13" fmla="*/ 749 h 936"/>
              <a:gd name="T14" fmla="*/ 88 w 1492"/>
              <a:gd name="T15" fmla="*/ 749 h 936"/>
              <a:gd name="T16" fmla="*/ 0 w 1492"/>
              <a:gd name="T17" fmla="*/ 702 h 936"/>
              <a:gd name="T18" fmla="*/ 0 w 1492"/>
              <a:gd name="T19" fmla="*/ 14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2" h="936">
                <a:moveTo>
                  <a:pt x="0" y="140"/>
                </a:moveTo>
                <a:cubicBezTo>
                  <a:pt x="0" y="166"/>
                  <a:pt x="40" y="187"/>
                  <a:pt x="88" y="187"/>
                </a:cubicBezTo>
                <a:cubicBezTo>
                  <a:pt x="930" y="187"/>
                  <a:pt x="930" y="187"/>
                  <a:pt x="930" y="187"/>
                </a:cubicBezTo>
                <a:cubicBezTo>
                  <a:pt x="930" y="0"/>
                  <a:pt x="930" y="0"/>
                  <a:pt x="930" y="0"/>
                </a:cubicBezTo>
                <a:cubicBezTo>
                  <a:pt x="1492" y="468"/>
                  <a:pt x="1492" y="468"/>
                  <a:pt x="1492" y="468"/>
                </a:cubicBezTo>
                <a:cubicBezTo>
                  <a:pt x="930" y="936"/>
                  <a:pt x="930" y="936"/>
                  <a:pt x="930" y="936"/>
                </a:cubicBezTo>
                <a:cubicBezTo>
                  <a:pt x="930" y="749"/>
                  <a:pt x="930" y="749"/>
                  <a:pt x="930" y="749"/>
                </a:cubicBezTo>
                <a:cubicBezTo>
                  <a:pt x="88" y="749"/>
                  <a:pt x="88" y="749"/>
                  <a:pt x="88" y="749"/>
                </a:cubicBezTo>
                <a:cubicBezTo>
                  <a:pt x="40" y="749"/>
                  <a:pt x="0" y="728"/>
                  <a:pt x="0" y="702"/>
                </a:cubicBezTo>
                <a:lnTo>
                  <a:pt x="0" y="140"/>
                </a:lnTo>
                <a:close/>
              </a:path>
            </a:pathLst>
          </a:custGeom>
          <a:solidFill>
            <a:srgbClr val="3498DB"/>
          </a:solidFill>
          <a:ln>
            <a:noFill/>
          </a:ln>
        </p:spPr>
        <p:txBody>
          <a:bodyPr vert="horz" wrap="square" lIns="91440" tIns="45720" rIns="91440" bIns="45720" numCol="1" anchor="t" anchorCtr="0" compatLnSpc="1"/>
          <a:p>
            <a:pPr>
              <a:lnSpc>
                <a:spcPct val="120000"/>
              </a:lnSpc>
            </a:pPr>
            <a:endParaRPr lang="en-US" sz="2800">
              <a:latin typeface="Arial" panose="020B0604020202090204" pitchFamily="34" charset="0"/>
              <a:ea typeface="微软雅黑" panose="020B0703020204020201" pitchFamily="34" charset="-122"/>
              <a:cs typeface="Roboto Light" charset="0"/>
              <a:sym typeface="Arial" panose="020B0604020202090204" pitchFamily="34" charset="0"/>
            </a:endParaRPr>
          </a:p>
        </p:txBody>
      </p:sp>
      <p:sp>
        <p:nvSpPr>
          <p:cNvPr id="14" name="矩形 13"/>
          <p:cNvSpPr/>
          <p:nvPr>
            <p:custDataLst>
              <p:tags r:id="rId6"/>
            </p:custDataLst>
          </p:nvPr>
        </p:nvSpPr>
        <p:spPr>
          <a:xfrm>
            <a:off x="2739390" y="2777490"/>
            <a:ext cx="2748280" cy="473075"/>
          </a:xfrm>
          <a:prstGeom prst="rect">
            <a:avLst/>
          </a:prstGeom>
        </p:spPr>
        <p:txBody>
          <a:bodyPr wrap="square" lIns="90000" tIns="46800" rIns="90000" bIns="0" anchor="b" anchorCtr="0"/>
          <a:p>
            <a:pPr lvl="0" algn="l">
              <a:lnSpc>
                <a:spcPct val="120000"/>
              </a:lnSpc>
              <a:buClrTx/>
              <a:buSzTx/>
              <a:buFontTx/>
            </a:pPr>
            <a:r>
              <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嵌入抽奖模式</a:t>
            </a:r>
            <a:endPar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3" name="文本框 22"/>
          <p:cNvSpPr txBox="1"/>
          <p:nvPr>
            <p:custDataLst>
              <p:tags r:id="rId7"/>
            </p:custDataLst>
          </p:nvPr>
        </p:nvSpPr>
        <p:spPr>
          <a:xfrm>
            <a:off x="2754059" y="3427940"/>
            <a:ext cx="2748024" cy="1188980"/>
          </a:xfrm>
          <a:prstGeom prst="rect">
            <a:avLst/>
          </a:prstGeom>
          <a:noFill/>
        </p:spPr>
        <p:txBody>
          <a:bodyPr wrap="square" tIns="0" rtlCol="0">
            <a:normAutofit/>
          </a:bodyPr>
          <a:p>
            <a:pPr lvl="0" algn="l">
              <a:lnSpc>
                <a:spcPct val="120000"/>
              </a:lnSpc>
              <a:buClrTx/>
              <a:buSzTx/>
              <a:buFontTx/>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奖励打赏插件的用户可以参与抽奖， 奖励Tip币</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buClrTx/>
              <a:buSzTx/>
              <a:buFontTx/>
            </a:pPr>
            <a:endParaRPr lang="zh-CN" altLang="en-US" sz="12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buClrTx/>
              <a:buSzTx/>
              <a:buFontTx/>
              <a:defRPr/>
            </a:pP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4" name="图形 37"/>
          <p:cNvSpPr/>
          <p:nvPr>
            <p:custDataLst>
              <p:tags r:id="rId8"/>
            </p:custDataLst>
          </p:nvPr>
        </p:nvSpPr>
        <p:spPr>
          <a:xfrm>
            <a:off x="1886251" y="3488227"/>
            <a:ext cx="609600" cy="609600"/>
          </a:xfrm>
          <a:custGeom>
            <a:avLst/>
            <a:gdLst>
              <a:gd name="connsiteX0" fmla="*/ 20347 w 609600"/>
              <a:gd name="connsiteY0" fmla="*/ 332029 h 609600"/>
              <a:gd name="connsiteX1" fmla="*/ 277568 w 609600"/>
              <a:gd name="connsiteY1" fmla="*/ 589209 h 609600"/>
              <a:gd name="connsiteX2" fmla="*/ 312795 w 609600"/>
              <a:gd name="connsiteY2" fmla="*/ 608461 h 609600"/>
              <a:gd name="connsiteX3" fmla="*/ 332041 w 609600"/>
              <a:gd name="connsiteY3" fmla="*/ 589228 h 609600"/>
              <a:gd name="connsiteX4" fmla="*/ 589230 w 609600"/>
              <a:gd name="connsiteY4" fmla="*/ 332040 h 609600"/>
              <a:gd name="connsiteX5" fmla="*/ 608454 w 609600"/>
              <a:gd name="connsiteY5" fmla="*/ 296798 h 609600"/>
              <a:gd name="connsiteX6" fmla="*/ 589199 w 609600"/>
              <a:gd name="connsiteY6" fmla="*/ 277565 h 609600"/>
              <a:gd name="connsiteX7" fmla="*/ 332035 w 609600"/>
              <a:gd name="connsiteY7" fmla="*/ 20368 h 609600"/>
              <a:gd name="connsiteX8" fmla="*/ 296781 w 609600"/>
              <a:gd name="connsiteY8" fmla="*/ 1166 h 609600"/>
              <a:gd name="connsiteX9" fmla="*/ 277564 w 609600"/>
              <a:gd name="connsiteY9" fmla="*/ 20417 h 609600"/>
              <a:gd name="connsiteX10" fmla="*/ 20386 w 609600"/>
              <a:gd name="connsiteY10" fmla="*/ 277574 h 609600"/>
              <a:gd name="connsiteX11" fmla="*/ 1160 w 609600"/>
              <a:gd name="connsiteY11" fmla="*/ 312813 h 609600"/>
              <a:gd name="connsiteX12" fmla="*/ 20347 w 609600"/>
              <a:gd name="connsiteY12" fmla="*/ 332028 h 609600"/>
              <a:gd name="connsiteX13" fmla="*/ 20347 w 609600"/>
              <a:gd name="connsiteY13" fmla="*/ 332029 h 609600"/>
              <a:gd name="connsiteX14" fmla="*/ 139789 w 609600"/>
              <a:gd name="connsiteY14" fmla="*/ 193633 h 609600"/>
              <a:gd name="connsiteX15" fmla="*/ 153295 w 609600"/>
              <a:gd name="connsiteY15" fmla="*/ 207844 h 609600"/>
              <a:gd name="connsiteX16" fmla="*/ 145234 w 609600"/>
              <a:gd name="connsiteY16" fmla="*/ 267615 h 609600"/>
              <a:gd name="connsiteX17" fmla="*/ 116581 w 609600"/>
              <a:gd name="connsiteY17" fmla="*/ 295283 h 609600"/>
              <a:gd name="connsiteX18" fmla="*/ 55401 w 609600"/>
              <a:gd name="connsiteY18" fmla="*/ 295283 h 609600"/>
              <a:gd name="connsiteX19" fmla="*/ 42415 w 609600"/>
              <a:gd name="connsiteY19" fmla="*/ 279960 h 609600"/>
              <a:gd name="connsiteX20" fmla="*/ 139789 w 609600"/>
              <a:gd name="connsiteY20" fmla="*/ 193633 h 609600"/>
              <a:gd name="connsiteX21" fmla="*/ 279940 w 609600"/>
              <a:gd name="connsiteY21" fmla="*/ 42379 h 609600"/>
              <a:gd name="connsiteX22" fmla="*/ 295282 w 609600"/>
              <a:gd name="connsiteY22" fmla="*/ 55402 h 609600"/>
              <a:gd name="connsiteX23" fmla="*/ 295282 w 609600"/>
              <a:gd name="connsiteY23" fmla="*/ 106135 h 609600"/>
              <a:gd name="connsiteX24" fmla="*/ 266707 w 609600"/>
              <a:gd name="connsiteY24" fmla="*/ 142883 h 609600"/>
              <a:gd name="connsiteX25" fmla="*/ 266945 w 609600"/>
              <a:gd name="connsiteY25" fmla="*/ 145232 h 609600"/>
              <a:gd name="connsiteX26" fmla="*/ 204473 w 609600"/>
              <a:gd name="connsiteY26" fmla="*/ 153943 h 609600"/>
              <a:gd name="connsiteX27" fmla="*/ 192391 w 609600"/>
              <a:gd name="connsiteY27" fmla="*/ 142783 h 609600"/>
              <a:gd name="connsiteX28" fmla="*/ 279940 w 609600"/>
              <a:gd name="connsiteY28" fmla="*/ 42379 h 609600"/>
              <a:gd name="connsiteX29" fmla="*/ 279940 w 609600"/>
              <a:gd name="connsiteY29" fmla="*/ 42379 h 609600"/>
              <a:gd name="connsiteX30" fmla="*/ 329673 w 609600"/>
              <a:gd name="connsiteY30" fmla="*/ 42382 h 609600"/>
              <a:gd name="connsiteX31" fmla="*/ 417734 w 609600"/>
              <a:gd name="connsiteY31" fmla="*/ 144165 h 609600"/>
              <a:gd name="connsiteX32" fmla="*/ 407116 w 609600"/>
              <a:gd name="connsiteY32" fmla="*/ 154273 h 609600"/>
              <a:gd name="connsiteX33" fmla="*/ 342670 w 609600"/>
              <a:gd name="connsiteY33" fmla="*/ 145220 h 609600"/>
              <a:gd name="connsiteX34" fmla="*/ 342907 w 609600"/>
              <a:gd name="connsiteY34" fmla="*/ 142883 h 609600"/>
              <a:gd name="connsiteX35" fmla="*/ 314332 w 609600"/>
              <a:gd name="connsiteY35" fmla="*/ 106135 h 609600"/>
              <a:gd name="connsiteX36" fmla="*/ 314332 w 609600"/>
              <a:gd name="connsiteY36" fmla="*/ 55402 h 609600"/>
              <a:gd name="connsiteX37" fmla="*/ 329673 w 609600"/>
              <a:gd name="connsiteY37" fmla="*/ 42382 h 609600"/>
              <a:gd name="connsiteX38" fmla="*/ 567304 w 609600"/>
              <a:gd name="connsiteY38" fmla="*/ 279903 h 609600"/>
              <a:gd name="connsiteX39" fmla="*/ 554212 w 609600"/>
              <a:gd name="connsiteY39" fmla="*/ 295283 h 609600"/>
              <a:gd name="connsiteX40" fmla="*/ 493033 w 609600"/>
              <a:gd name="connsiteY40" fmla="*/ 295283 h 609600"/>
              <a:gd name="connsiteX41" fmla="*/ 464382 w 609600"/>
              <a:gd name="connsiteY41" fmla="*/ 267616 h 609600"/>
              <a:gd name="connsiteX42" fmla="*/ 456609 w 609600"/>
              <a:gd name="connsiteY42" fmla="*/ 209346 h 609600"/>
              <a:gd name="connsiteX43" fmla="*/ 471481 w 609600"/>
              <a:gd name="connsiteY43" fmla="*/ 194307 h 609600"/>
              <a:gd name="connsiteX44" fmla="*/ 567304 w 609600"/>
              <a:gd name="connsiteY44" fmla="*/ 279903 h 609600"/>
              <a:gd name="connsiteX45" fmla="*/ 455775 w 609600"/>
              <a:gd name="connsiteY45" fmla="*/ 404578 h 609600"/>
              <a:gd name="connsiteX46" fmla="*/ 464381 w 609600"/>
              <a:gd name="connsiteY46" fmla="*/ 342000 h 609600"/>
              <a:gd name="connsiteX47" fmla="*/ 493033 w 609600"/>
              <a:gd name="connsiteY47" fmla="*/ 314333 h 609600"/>
              <a:gd name="connsiteX48" fmla="*/ 554212 w 609600"/>
              <a:gd name="connsiteY48" fmla="*/ 314333 h 609600"/>
              <a:gd name="connsiteX49" fmla="*/ 567267 w 609600"/>
              <a:gd name="connsiteY49" fmla="*/ 329692 h 609600"/>
              <a:gd name="connsiteX50" fmla="*/ 469194 w 609600"/>
              <a:gd name="connsiteY50" fmla="*/ 416207 h 609600"/>
              <a:gd name="connsiteX51" fmla="*/ 455775 w 609600"/>
              <a:gd name="connsiteY51" fmla="*/ 404578 h 609600"/>
              <a:gd name="connsiteX52" fmla="*/ 455775 w 609600"/>
              <a:gd name="connsiteY52" fmla="*/ 404578 h 609600"/>
              <a:gd name="connsiteX53" fmla="*/ 329675 w 609600"/>
              <a:gd name="connsiteY53" fmla="*/ 567237 h 609600"/>
              <a:gd name="connsiteX54" fmla="*/ 314332 w 609600"/>
              <a:gd name="connsiteY54" fmla="*/ 554213 h 609600"/>
              <a:gd name="connsiteX55" fmla="*/ 314332 w 609600"/>
              <a:gd name="connsiteY55" fmla="*/ 503480 h 609600"/>
              <a:gd name="connsiteX56" fmla="*/ 342907 w 609600"/>
              <a:gd name="connsiteY56" fmla="*/ 466733 h 609600"/>
              <a:gd name="connsiteX57" fmla="*/ 342659 w 609600"/>
              <a:gd name="connsiteY57" fmla="*/ 464285 h 609600"/>
              <a:gd name="connsiteX58" fmla="*/ 404560 w 609600"/>
              <a:gd name="connsiteY58" fmla="*/ 455742 h 609600"/>
              <a:gd name="connsiteX59" fmla="*/ 416228 w 609600"/>
              <a:gd name="connsiteY59" fmla="*/ 469214 h 609600"/>
              <a:gd name="connsiteX60" fmla="*/ 329675 w 609600"/>
              <a:gd name="connsiteY60" fmla="*/ 567236 h 609600"/>
              <a:gd name="connsiteX61" fmla="*/ 329675 w 609600"/>
              <a:gd name="connsiteY61" fmla="*/ 567237 h 609600"/>
              <a:gd name="connsiteX62" fmla="*/ 279942 w 609600"/>
              <a:gd name="connsiteY62" fmla="*/ 567233 h 609600"/>
              <a:gd name="connsiteX63" fmla="*/ 193490 w 609600"/>
              <a:gd name="connsiteY63" fmla="*/ 469406 h 609600"/>
              <a:gd name="connsiteX64" fmla="*/ 206117 w 609600"/>
              <a:gd name="connsiteY64" fmla="*/ 455916 h 609600"/>
              <a:gd name="connsiteX65" fmla="*/ 266956 w 609600"/>
              <a:gd name="connsiteY65" fmla="*/ 464273 h 609600"/>
              <a:gd name="connsiteX66" fmla="*/ 266707 w 609600"/>
              <a:gd name="connsiteY66" fmla="*/ 466733 h 609600"/>
              <a:gd name="connsiteX67" fmla="*/ 295282 w 609600"/>
              <a:gd name="connsiteY67" fmla="*/ 503480 h 609600"/>
              <a:gd name="connsiteX68" fmla="*/ 295282 w 609600"/>
              <a:gd name="connsiteY68" fmla="*/ 554212 h 609600"/>
              <a:gd name="connsiteX69" fmla="*/ 279942 w 609600"/>
              <a:gd name="connsiteY69" fmla="*/ 567232 h 609600"/>
              <a:gd name="connsiteX70" fmla="*/ 279942 w 609600"/>
              <a:gd name="connsiteY70" fmla="*/ 567233 h 609600"/>
              <a:gd name="connsiteX71" fmla="*/ 141244 w 609600"/>
              <a:gd name="connsiteY71" fmla="*/ 416477 h 609600"/>
              <a:gd name="connsiteX72" fmla="*/ 42444 w 609600"/>
              <a:gd name="connsiteY72" fmla="*/ 329639 h 609600"/>
              <a:gd name="connsiteX73" fmla="*/ 55402 w 609600"/>
              <a:gd name="connsiteY73" fmla="*/ 314333 h 609600"/>
              <a:gd name="connsiteX74" fmla="*/ 116581 w 609600"/>
              <a:gd name="connsiteY74" fmla="*/ 314333 h 609600"/>
              <a:gd name="connsiteX75" fmla="*/ 145238 w 609600"/>
              <a:gd name="connsiteY75" fmla="*/ 342001 h 609600"/>
              <a:gd name="connsiteX76" fmla="*/ 153890 w 609600"/>
              <a:gd name="connsiteY76" fmla="*/ 404620 h 609600"/>
              <a:gd name="connsiteX77" fmla="*/ 141244 w 609600"/>
              <a:gd name="connsiteY77" fmla="*/ 416477 h 609600"/>
              <a:gd name="connsiteX78" fmla="*/ 173048 w 609600"/>
              <a:gd name="connsiteY78" fmla="*/ 213525 h 609600"/>
              <a:gd name="connsiteX79" fmla="*/ 211148 w 609600"/>
              <a:gd name="connsiteY79" fmla="*/ 175425 h 609600"/>
              <a:gd name="connsiteX80" fmla="*/ 210810 w 609600"/>
              <a:gd name="connsiteY80" fmla="*/ 172092 h 609600"/>
              <a:gd name="connsiteX81" fmla="*/ 273059 w 609600"/>
              <a:gd name="connsiteY81" fmla="*/ 163872 h 609600"/>
              <a:gd name="connsiteX82" fmla="*/ 295282 w 609600"/>
              <a:gd name="connsiteY82" fmla="*/ 179630 h 609600"/>
              <a:gd name="connsiteX83" fmla="*/ 295282 w 609600"/>
              <a:gd name="connsiteY83" fmla="*/ 248518 h 609600"/>
              <a:gd name="connsiteX84" fmla="*/ 248517 w 609600"/>
              <a:gd name="connsiteY84" fmla="*/ 295283 h 609600"/>
              <a:gd name="connsiteX85" fmla="*/ 190075 w 609600"/>
              <a:gd name="connsiteY85" fmla="*/ 295283 h 609600"/>
              <a:gd name="connsiteX86" fmla="*/ 164270 w 609600"/>
              <a:gd name="connsiteY86" fmla="*/ 268501 h 609600"/>
              <a:gd name="connsiteX87" fmla="*/ 171625 w 609600"/>
              <a:gd name="connsiteY87" fmla="*/ 213381 h 609600"/>
              <a:gd name="connsiteX88" fmla="*/ 173048 w 609600"/>
              <a:gd name="connsiteY88" fmla="*/ 213525 h 609600"/>
              <a:gd name="connsiteX89" fmla="*/ 304807 w 609600"/>
              <a:gd name="connsiteY89" fmla="*/ 123833 h 609600"/>
              <a:gd name="connsiteX90" fmla="*/ 323857 w 609600"/>
              <a:gd name="connsiteY90" fmla="*/ 142883 h 609600"/>
              <a:gd name="connsiteX91" fmla="*/ 304807 w 609600"/>
              <a:gd name="connsiteY91" fmla="*/ 161933 h 609600"/>
              <a:gd name="connsiteX92" fmla="*/ 285757 w 609600"/>
              <a:gd name="connsiteY92" fmla="*/ 142883 h 609600"/>
              <a:gd name="connsiteX93" fmla="*/ 304807 w 609600"/>
              <a:gd name="connsiteY93" fmla="*/ 123833 h 609600"/>
              <a:gd name="connsiteX94" fmla="*/ 336553 w 609600"/>
              <a:gd name="connsiteY94" fmla="*/ 163875 h 609600"/>
              <a:gd name="connsiteX95" fmla="*/ 400446 w 609600"/>
              <a:gd name="connsiteY95" fmla="*/ 172373 h 609600"/>
              <a:gd name="connsiteX96" fmla="*/ 400057 w 609600"/>
              <a:gd name="connsiteY96" fmla="*/ 176220 h 609600"/>
              <a:gd name="connsiteX97" fmla="*/ 438157 w 609600"/>
              <a:gd name="connsiteY97" fmla="*/ 214320 h 609600"/>
              <a:gd name="connsiteX98" fmla="*/ 438173 w 609600"/>
              <a:gd name="connsiteY98" fmla="*/ 214318 h 609600"/>
              <a:gd name="connsiteX99" fmla="*/ 445352 w 609600"/>
              <a:gd name="connsiteY99" fmla="*/ 268499 h 609600"/>
              <a:gd name="connsiteX100" fmla="*/ 419539 w 609600"/>
              <a:gd name="connsiteY100" fmla="*/ 295283 h 609600"/>
              <a:gd name="connsiteX101" fmla="*/ 361096 w 609600"/>
              <a:gd name="connsiteY101" fmla="*/ 295283 h 609600"/>
              <a:gd name="connsiteX102" fmla="*/ 314332 w 609600"/>
              <a:gd name="connsiteY102" fmla="*/ 248518 h 609600"/>
              <a:gd name="connsiteX103" fmla="*/ 314332 w 609600"/>
              <a:gd name="connsiteY103" fmla="*/ 179630 h 609600"/>
              <a:gd name="connsiteX104" fmla="*/ 336553 w 609600"/>
              <a:gd name="connsiteY104" fmla="*/ 163875 h 609600"/>
              <a:gd name="connsiteX105" fmla="*/ 437231 w 609600"/>
              <a:gd name="connsiteY105" fmla="*/ 400151 h 609600"/>
              <a:gd name="connsiteX106" fmla="*/ 400154 w 609600"/>
              <a:gd name="connsiteY106" fmla="*/ 437191 h 609600"/>
              <a:gd name="connsiteX107" fmla="*/ 336480 w 609600"/>
              <a:gd name="connsiteY107" fmla="*/ 445608 h 609600"/>
              <a:gd name="connsiteX108" fmla="*/ 314332 w 609600"/>
              <a:gd name="connsiteY108" fmla="*/ 429985 h 609600"/>
              <a:gd name="connsiteX109" fmla="*/ 314332 w 609600"/>
              <a:gd name="connsiteY109" fmla="*/ 361097 h 609600"/>
              <a:gd name="connsiteX110" fmla="*/ 361096 w 609600"/>
              <a:gd name="connsiteY110" fmla="*/ 314333 h 609600"/>
              <a:gd name="connsiteX111" fmla="*/ 419539 w 609600"/>
              <a:gd name="connsiteY111" fmla="*/ 314333 h 609600"/>
              <a:gd name="connsiteX112" fmla="*/ 445352 w 609600"/>
              <a:gd name="connsiteY112" fmla="*/ 341117 h 609600"/>
              <a:gd name="connsiteX113" fmla="*/ 437231 w 609600"/>
              <a:gd name="connsiteY113" fmla="*/ 400151 h 609600"/>
              <a:gd name="connsiteX114" fmla="*/ 304807 w 609600"/>
              <a:gd name="connsiteY114" fmla="*/ 485783 h 609600"/>
              <a:gd name="connsiteX115" fmla="*/ 285757 w 609600"/>
              <a:gd name="connsiteY115" fmla="*/ 466733 h 609600"/>
              <a:gd name="connsiteX116" fmla="*/ 304807 w 609600"/>
              <a:gd name="connsiteY116" fmla="*/ 447683 h 609600"/>
              <a:gd name="connsiteX117" fmla="*/ 323857 w 609600"/>
              <a:gd name="connsiteY117" fmla="*/ 466733 h 609600"/>
              <a:gd name="connsiteX118" fmla="*/ 304807 w 609600"/>
              <a:gd name="connsiteY118" fmla="*/ 485783 h 609600"/>
              <a:gd name="connsiteX119" fmla="*/ 273119 w 609600"/>
              <a:gd name="connsiteY119" fmla="*/ 445635 h 609600"/>
              <a:gd name="connsiteX120" fmla="*/ 211135 w 609600"/>
              <a:gd name="connsiteY120" fmla="*/ 437488 h 609600"/>
              <a:gd name="connsiteX121" fmla="*/ 211147 w 609600"/>
              <a:gd name="connsiteY121" fmla="*/ 437362 h 609600"/>
              <a:gd name="connsiteX122" fmla="*/ 173047 w 609600"/>
              <a:gd name="connsiteY122" fmla="*/ 399262 h 609600"/>
              <a:gd name="connsiteX123" fmla="*/ 172253 w 609600"/>
              <a:gd name="connsiteY123" fmla="*/ 399342 h 609600"/>
              <a:gd name="connsiteX124" fmla="*/ 164264 w 609600"/>
              <a:gd name="connsiteY124" fmla="*/ 341116 h 609600"/>
              <a:gd name="connsiteX125" fmla="*/ 190075 w 609600"/>
              <a:gd name="connsiteY125" fmla="*/ 314333 h 609600"/>
              <a:gd name="connsiteX126" fmla="*/ 248517 w 609600"/>
              <a:gd name="connsiteY126" fmla="*/ 314333 h 609600"/>
              <a:gd name="connsiteX127" fmla="*/ 295282 w 609600"/>
              <a:gd name="connsiteY127" fmla="*/ 361097 h 609600"/>
              <a:gd name="connsiteX128" fmla="*/ 295282 w 609600"/>
              <a:gd name="connsiteY128" fmla="*/ 429985 h 609600"/>
              <a:gd name="connsiteX129" fmla="*/ 273119 w 609600"/>
              <a:gd name="connsiteY129" fmla="*/ 445635 h 609600"/>
              <a:gd name="connsiteX130" fmla="*/ 304807 w 609600"/>
              <a:gd name="connsiteY130" fmla="*/ 266708 h 609600"/>
              <a:gd name="connsiteX131" fmla="*/ 342907 w 609600"/>
              <a:gd name="connsiteY131" fmla="*/ 304808 h 609600"/>
              <a:gd name="connsiteX132" fmla="*/ 304807 w 609600"/>
              <a:gd name="connsiteY132" fmla="*/ 342908 h 609600"/>
              <a:gd name="connsiteX133" fmla="*/ 266707 w 609600"/>
              <a:gd name="connsiteY133" fmla="*/ 304808 h 609600"/>
              <a:gd name="connsiteX134" fmla="*/ 304807 w 609600"/>
              <a:gd name="connsiteY134" fmla="*/ 266708 h 609600"/>
              <a:gd name="connsiteX135" fmla="*/ 456286 w 609600"/>
              <a:gd name="connsiteY135" fmla="*/ 323858 h 609600"/>
              <a:gd name="connsiteX136" fmla="*/ 437236 w 609600"/>
              <a:gd name="connsiteY136" fmla="*/ 304808 h 609600"/>
              <a:gd name="connsiteX137" fmla="*/ 456286 w 609600"/>
              <a:gd name="connsiteY137" fmla="*/ 285758 h 609600"/>
              <a:gd name="connsiteX138" fmla="*/ 475336 w 609600"/>
              <a:gd name="connsiteY138" fmla="*/ 304808 h 609600"/>
              <a:gd name="connsiteX139" fmla="*/ 456286 w 609600"/>
              <a:gd name="connsiteY139" fmla="*/ 323858 h 609600"/>
              <a:gd name="connsiteX140" fmla="*/ 153328 w 609600"/>
              <a:gd name="connsiteY140" fmla="*/ 285758 h 609600"/>
              <a:gd name="connsiteX141" fmla="*/ 172378 w 609600"/>
              <a:gd name="connsiteY141" fmla="*/ 304808 h 609600"/>
              <a:gd name="connsiteX142" fmla="*/ 153328 w 609600"/>
              <a:gd name="connsiteY142" fmla="*/ 323858 h 609600"/>
              <a:gd name="connsiteX143" fmla="*/ 134278 w 609600"/>
              <a:gd name="connsiteY143" fmla="*/ 304808 h 609600"/>
              <a:gd name="connsiteX144" fmla="*/ 153328 w 609600"/>
              <a:gd name="connsiteY144" fmla="*/ 285758 h 609600"/>
              <a:gd name="connsiteX145" fmla="*/ 173048 w 609600"/>
              <a:gd name="connsiteY145" fmla="*/ 418312 h 609600"/>
              <a:gd name="connsiteX146" fmla="*/ 192098 w 609600"/>
              <a:gd name="connsiteY146" fmla="*/ 437362 h 609600"/>
              <a:gd name="connsiteX147" fmla="*/ 173048 w 609600"/>
              <a:gd name="connsiteY147" fmla="*/ 456412 h 609600"/>
              <a:gd name="connsiteX148" fmla="*/ 153998 w 609600"/>
              <a:gd name="connsiteY148" fmla="*/ 437362 h 609600"/>
              <a:gd name="connsiteX149" fmla="*/ 173048 w 609600"/>
              <a:gd name="connsiteY149" fmla="*/ 418312 h 609600"/>
              <a:gd name="connsiteX150" fmla="*/ 438157 w 609600"/>
              <a:gd name="connsiteY150" fmla="*/ 457208 h 609600"/>
              <a:gd name="connsiteX151" fmla="*/ 419107 w 609600"/>
              <a:gd name="connsiteY151" fmla="*/ 438158 h 609600"/>
              <a:gd name="connsiteX152" fmla="*/ 438157 w 609600"/>
              <a:gd name="connsiteY152" fmla="*/ 419108 h 609600"/>
              <a:gd name="connsiteX153" fmla="*/ 457207 w 609600"/>
              <a:gd name="connsiteY153" fmla="*/ 438158 h 609600"/>
              <a:gd name="connsiteX154" fmla="*/ 438157 w 609600"/>
              <a:gd name="connsiteY154" fmla="*/ 457208 h 609600"/>
              <a:gd name="connsiteX155" fmla="*/ 438157 w 609600"/>
              <a:gd name="connsiteY155" fmla="*/ 195270 h 609600"/>
              <a:gd name="connsiteX156" fmla="*/ 419107 w 609600"/>
              <a:gd name="connsiteY156" fmla="*/ 176220 h 609600"/>
              <a:gd name="connsiteX157" fmla="*/ 438157 w 609600"/>
              <a:gd name="connsiteY157" fmla="*/ 157170 h 609600"/>
              <a:gd name="connsiteX158" fmla="*/ 457207 w 609600"/>
              <a:gd name="connsiteY158" fmla="*/ 176220 h 609600"/>
              <a:gd name="connsiteX159" fmla="*/ 438157 w 609600"/>
              <a:gd name="connsiteY159" fmla="*/ 195270 h 609600"/>
              <a:gd name="connsiteX160" fmla="*/ 173048 w 609600"/>
              <a:gd name="connsiteY160" fmla="*/ 156375 h 609600"/>
              <a:gd name="connsiteX161" fmla="*/ 192098 w 609600"/>
              <a:gd name="connsiteY161" fmla="*/ 175425 h 609600"/>
              <a:gd name="connsiteX162" fmla="*/ 173048 w 609600"/>
              <a:gd name="connsiteY162" fmla="*/ 194475 h 609600"/>
              <a:gd name="connsiteX163" fmla="*/ 153998 w 609600"/>
              <a:gd name="connsiteY163" fmla="*/ 175425 h 609600"/>
              <a:gd name="connsiteX164" fmla="*/ 173048 w 609600"/>
              <a:gd name="connsiteY164" fmla="*/ 156375 h 609600"/>
              <a:gd name="connsiteX165" fmla="*/ 47502 w 609600"/>
              <a:gd name="connsiteY165" fmla="*/ 375133 h 609600"/>
              <a:gd name="connsiteX166" fmla="*/ 135229 w 609600"/>
              <a:gd name="connsiteY166" fmla="*/ 434576 h 609600"/>
              <a:gd name="connsiteX167" fmla="*/ 134947 w 609600"/>
              <a:gd name="connsiteY167" fmla="*/ 437363 h 609600"/>
              <a:gd name="connsiteX168" fmla="*/ 173047 w 609600"/>
              <a:gd name="connsiteY168" fmla="*/ 475463 h 609600"/>
              <a:gd name="connsiteX169" fmla="*/ 175314 w 609600"/>
              <a:gd name="connsiteY169" fmla="*/ 475234 h 609600"/>
              <a:gd name="connsiteX170" fmla="*/ 234347 w 609600"/>
              <a:gd name="connsiteY170" fmla="*/ 562079 h 609600"/>
              <a:gd name="connsiteX171" fmla="*/ 47502 w 609600"/>
              <a:gd name="connsiteY171" fmla="*/ 375133 h 609600"/>
              <a:gd name="connsiteX172" fmla="*/ 304807 w 609600"/>
              <a:gd name="connsiteY172" fmla="*/ 590558 h 609600"/>
              <a:gd name="connsiteX173" fmla="*/ 295282 w 609600"/>
              <a:gd name="connsiteY173" fmla="*/ 581033 h 609600"/>
              <a:gd name="connsiteX174" fmla="*/ 304807 w 609600"/>
              <a:gd name="connsiteY174" fmla="*/ 571508 h 609600"/>
              <a:gd name="connsiteX175" fmla="*/ 314332 w 609600"/>
              <a:gd name="connsiteY175" fmla="*/ 581033 h 609600"/>
              <a:gd name="connsiteX176" fmla="*/ 304807 w 609600"/>
              <a:gd name="connsiteY176" fmla="*/ 590558 h 609600"/>
              <a:gd name="connsiteX177" fmla="*/ 375315 w 609600"/>
              <a:gd name="connsiteY177" fmla="*/ 562056 h 609600"/>
              <a:gd name="connsiteX178" fmla="*/ 434071 w 609600"/>
              <a:gd name="connsiteY178" fmla="*/ 475844 h 609600"/>
              <a:gd name="connsiteX179" fmla="*/ 438157 w 609600"/>
              <a:gd name="connsiteY179" fmla="*/ 476258 h 609600"/>
              <a:gd name="connsiteX180" fmla="*/ 476257 w 609600"/>
              <a:gd name="connsiteY180" fmla="*/ 438158 h 609600"/>
              <a:gd name="connsiteX181" fmla="*/ 475841 w 609600"/>
              <a:gd name="connsiteY181" fmla="*/ 434043 h 609600"/>
              <a:gd name="connsiteX182" fmla="*/ 562045 w 609600"/>
              <a:gd name="connsiteY182" fmla="*/ 375359 h 609600"/>
              <a:gd name="connsiteX183" fmla="*/ 375315 w 609600"/>
              <a:gd name="connsiteY183" fmla="*/ 562056 h 609600"/>
              <a:gd name="connsiteX184" fmla="*/ 581032 w 609600"/>
              <a:gd name="connsiteY184" fmla="*/ 314333 h 609600"/>
              <a:gd name="connsiteX185" fmla="*/ 571507 w 609600"/>
              <a:gd name="connsiteY185" fmla="*/ 304808 h 609600"/>
              <a:gd name="connsiteX186" fmla="*/ 581032 w 609600"/>
              <a:gd name="connsiteY186" fmla="*/ 295283 h 609600"/>
              <a:gd name="connsiteX187" fmla="*/ 590557 w 609600"/>
              <a:gd name="connsiteY187" fmla="*/ 304808 h 609600"/>
              <a:gd name="connsiteX188" fmla="*/ 581032 w 609600"/>
              <a:gd name="connsiteY188" fmla="*/ 314333 h 609600"/>
              <a:gd name="connsiteX189" fmla="*/ 561949 w 609600"/>
              <a:gd name="connsiteY189" fmla="*/ 233975 h 609600"/>
              <a:gd name="connsiteX190" fmla="*/ 476192 w 609600"/>
              <a:gd name="connsiteY190" fmla="*/ 175579 h 609600"/>
              <a:gd name="connsiteX191" fmla="*/ 438157 w 609600"/>
              <a:gd name="connsiteY191" fmla="*/ 138120 h 609600"/>
              <a:gd name="connsiteX192" fmla="*/ 435909 w 609600"/>
              <a:gd name="connsiteY192" fmla="*/ 138347 h 609600"/>
              <a:gd name="connsiteX193" fmla="*/ 375431 w 609600"/>
              <a:gd name="connsiteY193" fmla="*/ 47643 h 609600"/>
              <a:gd name="connsiteX194" fmla="*/ 561949 w 609600"/>
              <a:gd name="connsiteY194" fmla="*/ 233975 h 609600"/>
              <a:gd name="connsiteX195" fmla="*/ 304807 w 609600"/>
              <a:gd name="connsiteY195" fmla="*/ 19058 h 609600"/>
              <a:gd name="connsiteX196" fmla="*/ 314332 w 609600"/>
              <a:gd name="connsiteY196" fmla="*/ 28583 h 609600"/>
              <a:gd name="connsiteX197" fmla="*/ 304807 w 609600"/>
              <a:gd name="connsiteY197" fmla="*/ 38108 h 609600"/>
              <a:gd name="connsiteX198" fmla="*/ 295282 w 609600"/>
              <a:gd name="connsiteY198" fmla="*/ 28583 h 609600"/>
              <a:gd name="connsiteX199" fmla="*/ 304807 w 609600"/>
              <a:gd name="connsiteY199" fmla="*/ 19058 h 609600"/>
              <a:gd name="connsiteX200" fmla="*/ 234259 w 609600"/>
              <a:gd name="connsiteY200" fmla="*/ 47524 h 609600"/>
              <a:gd name="connsiteX201" fmla="*/ 174048 w 609600"/>
              <a:gd name="connsiteY201" fmla="*/ 137426 h 609600"/>
              <a:gd name="connsiteX202" fmla="*/ 173048 w 609600"/>
              <a:gd name="connsiteY202" fmla="*/ 137325 h 609600"/>
              <a:gd name="connsiteX203" fmla="*/ 134987 w 609600"/>
              <a:gd name="connsiteY203" fmla="*/ 175034 h 609600"/>
              <a:gd name="connsiteX204" fmla="*/ 47476 w 609600"/>
              <a:gd name="connsiteY204" fmla="*/ 234425 h 609600"/>
              <a:gd name="connsiteX205" fmla="*/ 234259 w 609600"/>
              <a:gd name="connsiteY205" fmla="*/ 47524 h 609600"/>
              <a:gd name="connsiteX206" fmla="*/ 28582 w 609600"/>
              <a:gd name="connsiteY206" fmla="*/ 295283 h 609600"/>
              <a:gd name="connsiteX207" fmla="*/ 38107 w 609600"/>
              <a:gd name="connsiteY207" fmla="*/ 304808 h 609600"/>
              <a:gd name="connsiteX208" fmla="*/ 28582 w 609600"/>
              <a:gd name="connsiteY208" fmla="*/ 314333 h 609600"/>
              <a:gd name="connsiteX209" fmla="*/ 19057 w 609600"/>
              <a:gd name="connsiteY209" fmla="*/ 304808 h 609600"/>
              <a:gd name="connsiteX210" fmla="*/ 28582 w 609600"/>
              <a:gd name="connsiteY210" fmla="*/ 29528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609600" h="609600">
                <a:moveTo>
                  <a:pt x="20347" y="332029"/>
                </a:moveTo>
                <a:cubicBezTo>
                  <a:pt x="33183" y="468411"/>
                  <a:pt x="141184" y="576394"/>
                  <a:pt x="277568" y="589209"/>
                </a:cubicBezTo>
                <a:cubicBezTo>
                  <a:pt x="281980" y="604253"/>
                  <a:pt x="297751" y="612872"/>
                  <a:pt x="312795" y="608461"/>
                </a:cubicBezTo>
                <a:cubicBezTo>
                  <a:pt x="322065" y="605742"/>
                  <a:pt x="329316" y="598496"/>
                  <a:pt x="332041" y="589228"/>
                </a:cubicBezTo>
                <a:cubicBezTo>
                  <a:pt x="468412" y="576392"/>
                  <a:pt x="576393" y="468411"/>
                  <a:pt x="589230" y="332040"/>
                </a:cubicBezTo>
                <a:cubicBezTo>
                  <a:pt x="604270" y="327617"/>
                  <a:pt x="612877" y="311838"/>
                  <a:pt x="608454" y="296798"/>
                </a:cubicBezTo>
                <a:cubicBezTo>
                  <a:pt x="605727" y="287528"/>
                  <a:pt x="598472" y="280281"/>
                  <a:pt x="589199" y="277565"/>
                </a:cubicBezTo>
                <a:cubicBezTo>
                  <a:pt x="576039" y="141354"/>
                  <a:pt x="468244" y="33546"/>
                  <a:pt x="332035" y="20368"/>
                </a:cubicBezTo>
                <a:cubicBezTo>
                  <a:pt x="327602" y="5330"/>
                  <a:pt x="311819" y="-3267"/>
                  <a:pt x="296781" y="1166"/>
                </a:cubicBezTo>
                <a:cubicBezTo>
                  <a:pt x="287518" y="3896"/>
                  <a:pt x="280278" y="11149"/>
                  <a:pt x="277564" y="20417"/>
                </a:cubicBezTo>
                <a:cubicBezTo>
                  <a:pt x="141169" y="33173"/>
                  <a:pt x="33153" y="141180"/>
                  <a:pt x="20386" y="277574"/>
                </a:cubicBezTo>
                <a:cubicBezTo>
                  <a:pt x="5346" y="281996"/>
                  <a:pt x="-3262" y="297773"/>
                  <a:pt x="1160" y="312813"/>
                </a:cubicBezTo>
                <a:cubicBezTo>
                  <a:pt x="3879" y="322060"/>
                  <a:pt x="11104" y="329296"/>
                  <a:pt x="20347" y="332028"/>
                </a:cubicBezTo>
                <a:lnTo>
                  <a:pt x="20347" y="332029"/>
                </a:lnTo>
                <a:close/>
                <a:moveTo>
                  <a:pt x="139789" y="193633"/>
                </a:moveTo>
                <a:cubicBezTo>
                  <a:pt x="142975" y="199467"/>
                  <a:pt x="147631" y="204366"/>
                  <a:pt x="153295" y="207844"/>
                </a:cubicBezTo>
                <a:cubicBezTo>
                  <a:pt x="149357" y="227579"/>
                  <a:pt x="146665" y="247542"/>
                  <a:pt x="145234" y="267615"/>
                </a:cubicBezTo>
                <a:cubicBezTo>
                  <a:pt x="131239" y="270713"/>
                  <a:pt x="120167" y="281404"/>
                  <a:pt x="116581" y="295283"/>
                </a:cubicBezTo>
                <a:lnTo>
                  <a:pt x="55401" y="295283"/>
                </a:lnTo>
                <a:cubicBezTo>
                  <a:pt x="53073" y="288770"/>
                  <a:pt x="48458" y="283324"/>
                  <a:pt x="42415" y="279960"/>
                </a:cubicBezTo>
                <a:cubicBezTo>
                  <a:pt x="53856" y="246129"/>
                  <a:pt x="88418" y="215388"/>
                  <a:pt x="139789" y="193633"/>
                </a:cubicBezTo>
                <a:close/>
                <a:moveTo>
                  <a:pt x="279940" y="42379"/>
                </a:moveTo>
                <a:cubicBezTo>
                  <a:pt x="283302" y="48439"/>
                  <a:pt x="288756" y="53068"/>
                  <a:pt x="295282" y="55402"/>
                </a:cubicBezTo>
                <a:lnTo>
                  <a:pt x="295282" y="106135"/>
                </a:lnTo>
                <a:cubicBezTo>
                  <a:pt x="278504" y="110453"/>
                  <a:pt x="266758" y="125557"/>
                  <a:pt x="266707" y="142883"/>
                </a:cubicBezTo>
                <a:cubicBezTo>
                  <a:pt x="266707" y="143687"/>
                  <a:pt x="266895" y="144440"/>
                  <a:pt x="266945" y="145232"/>
                </a:cubicBezTo>
                <a:cubicBezTo>
                  <a:pt x="245952" y="146757"/>
                  <a:pt x="225082" y="149667"/>
                  <a:pt x="204473" y="153943"/>
                </a:cubicBezTo>
                <a:cubicBezTo>
                  <a:pt x="201302" y="149391"/>
                  <a:pt x="197180" y="145583"/>
                  <a:pt x="192391" y="142783"/>
                </a:cubicBezTo>
                <a:cubicBezTo>
                  <a:pt x="214190" y="89685"/>
                  <a:pt x="245353" y="54075"/>
                  <a:pt x="279940" y="42379"/>
                </a:cubicBezTo>
                <a:lnTo>
                  <a:pt x="279940" y="42379"/>
                </a:lnTo>
                <a:close/>
                <a:moveTo>
                  <a:pt x="329673" y="42382"/>
                </a:moveTo>
                <a:cubicBezTo>
                  <a:pt x="364480" y="54179"/>
                  <a:pt x="395904" y="90374"/>
                  <a:pt x="417734" y="144165"/>
                </a:cubicBezTo>
                <a:cubicBezTo>
                  <a:pt x="413577" y="146819"/>
                  <a:pt x="409971" y="150251"/>
                  <a:pt x="407116" y="154273"/>
                </a:cubicBezTo>
                <a:cubicBezTo>
                  <a:pt x="385866" y="149790"/>
                  <a:pt x="364333" y="146766"/>
                  <a:pt x="342670" y="145220"/>
                </a:cubicBezTo>
                <a:cubicBezTo>
                  <a:pt x="342719" y="144432"/>
                  <a:pt x="342907" y="143683"/>
                  <a:pt x="342907" y="142883"/>
                </a:cubicBezTo>
                <a:cubicBezTo>
                  <a:pt x="342855" y="125557"/>
                  <a:pt x="331110" y="110453"/>
                  <a:pt x="314332" y="106135"/>
                </a:cubicBezTo>
                <a:lnTo>
                  <a:pt x="314332" y="55402"/>
                </a:lnTo>
                <a:cubicBezTo>
                  <a:pt x="320857" y="53069"/>
                  <a:pt x="326310" y="48441"/>
                  <a:pt x="329673" y="42382"/>
                </a:cubicBezTo>
                <a:close/>
                <a:moveTo>
                  <a:pt x="567304" y="279903"/>
                </a:moveTo>
                <a:cubicBezTo>
                  <a:pt x="561211" y="283262"/>
                  <a:pt x="556555" y="288731"/>
                  <a:pt x="554212" y="295283"/>
                </a:cubicBezTo>
                <a:lnTo>
                  <a:pt x="493033" y="295283"/>
                </a:lnTo>
                <a:cubicBezTo>
                  <a:pt x="489447" y="281405"/>
                  <a:pt x="478376" y="270714"/>
                  <a:pt x="464382" y="267616"/>
                </a:cubicBezTo>
                <a:cubicBezTo>
                  <a:pt x="462984" y="248052"/>
                  <a:pt x="460388" y="228592"/>
                  <a:pt x="456609" y="209346"/>
                </a:cubicBezTo>
                <a:cubicBezTo>
                  <a:pt x="462887" y="205837"/>
                  <a:pt x="468043" y="200624"/>
                  <a:pt x="471481" y="194307"/>
                </a:cubicBezTo>
                <a:cubicBezTo>
                  <a:pt x="522030" y="216001"/>
                  <a:pt x="555961" y="246326"/>
                  <a:pt x="567304" y="279903"/>
                </a:cubicBezTo>
                <a:close/>
                <a:moveTo>
                  <a:pt x="455775" y="404578"/>
                </a:moveTo>
                <a:cubicBezTo>
                  <a:pt x="460023" y="383932"/>
                  <a:pt x="462898" y="363027"/>
                  <a:pt x="464381" y="342000"/>
                </a:cubicBezTo>
                <a:cubicBezTo>
                  <a:pt x="478376" y="338901"/>
                  <a:pt x="489447" y="328210"/>
                  <a:pt x="493033" y="314333"/>
                </a:cubicBezTo>
                <a:lnTo>
                  <a:pt x="554212" y="314333"/>
                </a:lnTo>
                <a:cubicBezTo>
                  <a:pt x="556550" y="320870"/>
                  <a:pt x="561191" y="326331"/>
                  <a:pt x="567267" y="329692"/>
                </a:cubicBezTo>
                <a:cubicBezTo>
                  <a:pt x="555713" y="363689"/>
                  <a:pt x="520950" y="394470"/>
                  <a:pt x="469194" y="416207"/>
                </a:cubicBezTo>
                <a:cubicBezTo>
                  <a:pt x="465697" y="411330"/>
                  <a:pt x="461099" y="407346"/>
                  <a:pt x="455775" y="404578"/>
                </a:cubicBezTo>
                <a:lnTo>
                  <a:pt x="455775" y="404578"/>
                </a:lnTo>
                <a:close/>
                <a:moveTo>
                  <a:pt x="329675" y="567237"/>
                </a:moveTo>
                <a:cubicBezTo>
                  <a:pt x="326312" y="561176"/>
                  <a:pt x="320858" y="556546"/>
                  <a:pt x="314332" y="554213"/>
                </a:cubicBezTo>
                <a:lnTo>
                  <a:pt x="314332" y="503480"/>
                </a:lnTo>
                <a:cubicBezTo>
                  <a:pt x="331110" y="499162"/>
                  <a:pt x="342855" y="484058"/>
                  <a:pt x="342907" y="466733"/>
                </a:cubicBezTo>
                <a:cubicBezTo>
                  <a:pt x="342907" y="465894"/>
                  <a:pt x="342713" y="465109"/>
                  <a:pt x="342659" y="464285"/>
                </a:cubicBezTo>
                <a:cubicBezTo>
                  <a:pt x="363457" y="462788"/>
                  <a:pt x="384134" y="459934"/>
                  <a:pt x="404560" y="455742"/>
                </a:cubicBezTo>
                <a:cubicBezTo>
                  <a:pt x="407332" y="461090"/>
                  <a:pt x="411331" y="465706"/>
                  <a:pt x="416228" y="469214"/>
                </a:cubicBezTo>
                <a:cubicBezTo>
                  <a:pt x="394468" y="520931"/>
                  <a:pt x="363660" y="555707"/>
                  <a:pt x="329675" y="567236"/>
                </a:cubicBezTo>
                <a:lnTo>
                  <a:pt x="329675" y="567237"/>
                </a:lnTo>
                <a:close/>
                <a:moveTo>
                  <a:pt x="279942" y="567233"/>
                </a:moveTo>
                <a:cubicBezTo>
                  <a:pt x="246039" y="555725"/>
                  <a:pt x="215242" y="520996"/>
                  <a:pt x="193490" y="469406"/>
                </a:cubicBezTo>
                <a:cubicBezTo>
                  <a:pt x="198741" y="466012"/>
                  <a:pt x="203077" y="461379"/>
                  <a:pt x="206117" y="455916"/>
                </a:cubicBezTo>
                <a:cubicBezTo>
                  <a:pt x="226197" y="460000"/>
                  <a:pt x="246518" y="462791"/>
                  <a:pt x="266956" y="464273"/>
                </a:cubicBezTo>
                <a:cubicBezTo>
                  <a:pt x="266902" y="465102"/>
                  <a:pt x="266707" y="465891"/>
                  <a:pt x="266707" y="466733"/>
                </a:cubicBezTo>
                <a:cubicBezTo>
                  <a:pt x="266758" y="484057"/>
                  <a:pt x="278504" y="499162"/>
                  <a:pt x="295282" y="503480"/>
                </a:cubicBezTo>
                <a:lnTo>
                  <a:pt x="295282" y="554212"/>
                </a:lnTo>
                <a:cubicBezTo>
                  <a:pt x="288757" y="556545"/>
                  <a:pt x="283304" y="561173"/>
                  <a:pt x="279942" y="567232"/>
                </a:cubicBezTo>
                <a:lnTo>
                  <a:pt x="279942" y="567233"/>
                </a:lnTo>
                <a:close/>
                <a:moveTo>
                  <a:pt x="141244" y="416477"/>
                </a:moveTo>
                <a:cubicBezTo>
                  <a:pt x="89119" y="394719"/>
                  <a:pt x="54041" y="363786"/>
                  <a:pt x="42444" y="329639"/>
                </a:cubicBezTo>
                <a:cubicBezTo>
                  <a:pt x="48473" y="326273"/>
                  <a:pt x="53077" y="320835"/>
                  <a:pt x="55402" y="314333"/>
                </a:cubicBezTo>
                <a:lnTo>
                  <a:pt x="116581" y="314333"/>
                </a:lnTo>
                <a:cubicBezTo>
                  <a:pt x="120167" y="328212"/>
                  <a:pt x="131241" y="338904"/>
                  <a:pt x="145238" y="342001"/>
                </a:cubicBezTo>
                <a:cubicBezTo>
                  <a:pt x="146737" y="363042"/>
                  <a:pt x="149627" y="383960"/>
                  <a:pt x="153890" y="404620"/>
                </a:cubicBezTo>
                <a:cubicBezTo>
                  <a:pt x="148822" y="407551"/>
                  <a:pt x="144495" y="411608"/>
                  <a:pt x="141244" y="416477"/>
                </a:cubicBezTo>
                <a:close/>
                <a:moveTo>
                  <a:pt x="173048" y="213525"/>
                </a:moveTo>
                <a:cubicBezTo>
                  <a:pt x="194080" y="213502"/>
                  <a:pt x="211125" y="196457"/>
                  <a:pt x="211148" y="175425"/>
                </a:cubicBezTo>
                <a:cubicBezTo>
                  <a:pt x="211148" y="174283"/>
                  <a:pt x="210909" y="173208"/>
                  <a:pt x="210810" y="172092"/>
                </a:cubicBezTo>
                <a:cubicBezTo>
                  <a:pt x="231350" y="167943"/>
                  <a:pt x="252147" y="165197"/>
                  <a:pt x="273059" y="163872"/>
                </a:cubicBezTo>
                <a:cubicBezTo>
                  <a:pt x="278273" y="171682"/>
                  <a:pt x="286186" y="177293"/>
                  <a:pt x="295282" y="179630"/>
                </a:cubicBezTo>
                <a:lnTo>
                  <a:pt x="295282" y="248518"/>
                </a:lnTo>
                <a:cubicBezTo>
                  <a:pt x="271349" y="252602"/>
                  <a:pt x="252601" y="271349"/>
                  <a:pt x="248517" y="295283"/>
                </a:cubicBezTo>
                <a:lnTo>
                  <a:pt x="190075" y="295283"/>
                </a:lnTo>
                <a:cubicBezTo>
                  <a:pt x="186726" y="282470"/>
                  <a:pt x="176950" y="272324"/>
                  <a:pt x="164270" y="268501"/>
                </a:cubicBezTo>
                <a:cubicBezTo>
                  <a:pt x="165607" y="249996"/>
                  <a:pt x="168063" y="231589"/>
                  <a:pt x="171625" y="213381"/>
                </a:cubicBezTo>
                <a:cubicBezTo>
                  <a:pt x="172108" y="213399"/>
                  <a:pt x="172560" y="213525"/>
                  <a:pt x="173048" y="213525"/>
                </a:cubicBezTo>
                <a:close/>
                <a:moveTo>
                  <a:pt x="304807" y="123833"/>
                </a:moveTo>
                <a:cubicBezTo>
                  <a:pt x="315328" y="123833"/>
                  <a:pt x="323857" y="132361"/>
                  <a:pt x="323857" y="142883"/>
                </a:cubicBezTo>
                <a:cubicBezTo>
                  <a:pt x="323857" y="153404"/>
                  <a:pt x="315328" y="161933"/>
                  <a:pt x="304807" y="161933"/>
                </a:cubicBezTo>
                <a:cubicBezTo>
                  <a:pt x="294286" y="161933"/>
                  <a:pt x="285757" y="153404"/>
                  <a:pt x="285757" y="142883"/>
                </a:cubicBezTo>
                <a:cubicBezTo>
                  <a:pt x="285769" y="132367"/>
                  <a:pt x="294291" y="123845"/>
                  <a:pt x="304807" y="123833"/>
                </a:cubicBezTo>
                <a:close/>
                <a:moveTo>
                  <a:pt x="336553" y="163875"/>
                </a:moveTo>
                <a:cubicBezTo>
                  <a:pt x="358023" y="165213"/>
                  <a:pt x="379373" y="168053"/>
                  <a:pt x="400446" y="172373"/>
                </a:cubicBezTo>
                <a:cubicBezTo>
                  <a:pt x="400250" y="173647"/>
                  <a:pt x="400120" y="174932"/>
                  <a:pt x="400057" y="176220"/>
                </a:cubicBezTo>
                <a:cubicBezTo>
                  <a:pt x="400079" y="197253"/>
                  <a:pt x="417124" y="214298"/>
                  <a:pt x="438157" y="214320"/>
                </a:cubicBezTo>
                <a:lnTo>
                  <a:pt x="438173" y="214318"/>
                </a:lnTo>
                <a:cubicBezTo>
                  <a:pt x="441636" y="232221"/>
                  <a:pt x="444033" y="250312"/>
                  <a:pt x="445352" y="268499"/>
                </a:cubicBezTo>
                <a:cubicBezTo>
                  <a:pt x="432668" y="272320"/>
                  <a:pt x="422889" y="282467"/>
                  <a:pt x="419539" y="295283"/>
                </a:cubicBezTo>
                <a:lnTo>
                  <a:pt x="361096" y="295283"/>
                </a:lnTo>
                <a:cubicBezTo>
                  <a:pt x="357012" y="271350"/>
                  <a:pt x="338265" y="252602"/>
                  <a:pt x="314332" y="248518"/>
                </a:cubicBezTo>
                <a:lnTo>
                  <a:pt x="314332" y="179630"/>
                </a:lnTo>
                <a:cubicBezTo>
                  <a:pt x="323426" y="177294"/>
                  <a:pt x="331339" y="171684"/>
                  <a:pt x="336553" y="163875"/>
                </a:cubicBezTo>
                <a:close/>
                <a:moveTo>
                  <a:pt x="437231" y="400151"/>
                </a:moveTo>
                <a:cubicBezTo>
                  <a:pt x="416981" y="400656"/>
                  <a:pt x="400679" y="416942"/>
                  <a:pt x="400154" y="437191"/>
                </a:cubicBezTo>
                <a:cubicBezTo>
                  <a:pt x="379151" y="441473"/>
                  <a:pt x="357875" y="444285"/>
                  <a:pt x="336480" y="445608"/>
                </a:cubicBezTo>
                <a:cubicBezTo>
                  <a:pt x="331260" y="437864"/>
                  <a:pt x="323379" y="432305"/>
                  <a:pt x="314332" y="429985"/>
                </a:cubicBezTo>
                <a:lnTo>
                  <a:pt x="314332" y="361097"/>
                </a:lnTo>
                <a:cubicBezTo>
                  <a:pt x="338265" y="357013"/>
                  <a:pt x="357012" y="338266"/>
                  <a:pt x="361096" y="314333"/>
                </a:cubicBezTo>
                <a:lnTo>
                  <a:pt x="419539" y="314333"/>
                </a:lnTo>
                <a:cubicBezTo>
                  <a:pt x="422889" y="327148"/>
                  <a:pt x="432669" y="337296"/>
                  <a:pt x="445352" y="341117"/>
                </a:cubicBezTo>
                <a:cubicBezTo>
                  <a:pt x="443929" y="360950"/>
                  <a:pt x="441216" y="380670"/>
                  <a:pt x="437231" y="400151"/>
                </a:cubicBezTo>
                <a:close/>
                <a:moveTo>
                  <a:pt x="304807" y="485783"/>
                </a:moveTo>
                <a:cubicBezTo>
                  <a:pt x="294286" y="485783"/>
                  <a:pt x="285757" y="477254"/>
                  <a:pt x="285757" y="466733"/>
                </a:cubicBezTo>
                <a:cubicBezTo>
                  <a:pt x="285757" y="456212"/>
                  <a:pt x="294286" y="447683"/>
                  <a:pt x="304807" y="447683"/>
                </a:cubicBezTo>
                <a:cubicBezTo>
                  <a:pt x="315328" y="447683"/>
                  <a:pt x="323857" y="456212"/>
                  <a:pt x="323857" y="466733"/>
                </a:cubicBezTo>
                <a:cubicBezTo>
                  <a:pt x="323845" y="477249"/>
                  <a:pt x="315323" y="485771"/>
                  <a:pt x="304807" y="485783"/>
                </a:cubicBezTo>
                <a:close/>
                <a:moveTo>
                  <a:pt x="273119" y="445635"/>
                </a:moveTo>
                <a:cubicBezTo>
                  <a:pt x="252297" y="444323"/>
                  <a:pt x="231588" y="441601"/>
                  <a:pt x="211135" y="437488"/>
                </a:cubicBezTo>
                <a:lnTo>
                  <a:pt x="211147" y="437362"/>
                </a:lnTo>
                <a:cubicBezTo>
                  <a:pt x="211125" y="416329"/>
                  <a:pt x="194080" y="399284"/>
                  <a:pt x="173047" y="399262"/>
                </a:cubicBezTo>
                <a:cubicBezTo>
                  <a:pt x="172775" y="399262"/>
                  <a:pt x="172524" y="399336"/>
                  <a:pt x="172253" y="399342"/>
                </a:cubicBezTo>
                <a:cubicBezTo>
                  <a:pt x="168352" y="380123"/>
                  <a:pt x="165684" y="360675"/>
                  <a:pt x="164264" y="341116"/>
                </a:cubicBezTo>
                <a:cubicBezTo>
                  <a:pt x="176946" y="337294"/>
                  <a:pt x="186725" y="327147"/>
                  <a:pt x="190075" y="314333"/>
                </a:cubicBezTo>
                <a:lnTo>
                  <a:pt x="248517" y="314333"/>
                </a:lnTo>
                <a:cubicBezTo>
                  <a:pt x="252601" y="338266"/>
                  <a:pt x="271349" y="357013"/>
                  <a:pt x="295282" y="361097"/>
                </a:cubicBezTo>
                <a:lnTo>
                  <a:pt x="295282" y="429985"/>
                </a:lnTo>
                <a:cubicBezTo>
                  <a:pt x="286225" y="432308"/>
                  <a:pt x="278338" y="437878"/>
                  <a:pt x="273119" y="445635"/>
                </a:cubicBezTo>
                <a:close/>
                <a:moveTo>
                  <a:pt x="304807" y="266708"/>
                </a:moveTo>
                <a:cubicBezTo>
                  <a:pt x="325849" y="266708"/>
                  <a:pt x="342907" y="283765"/>
                  <a:pt x="342907" y="304808"/>
                </a:cubicBezTo>
                <a:cubicBezTo>
                  <a:pt x="342907" y="325850"/>
                  <a:pt x="325849" y="342908"/>
                  <a:pt x="304807" y="342908"/>
                </a:cubicBezTo>
                <a:cubicBezTo>
                  <a:pt x="283765" y="342908"/>
                  <a:pt x="266707" y="325850"/>
                  <a:pt x="266707" y="304808"/>
                </a:cubicBezTo>
                <a:cubicBezTo>
                  <a:pt x="266729" y="283775"/>
                  <a:pt x="283774" y="266730"/>
                  <a:pt x="304807" y="266708"/>
                </a:cubicBezTo>
                <a:close/>
                <a:moveTo>
                  <a:pt x="456286" y="323858"/>
                </a:moveTo>
                <a:cubicBezTo>
                  <a:pt x="445765" y="323858"/>
                  <a:pt x="437236" y="315329"/>
                  <a:pt x="437236" y="304808"/>
                </a:cubicBezTo>
                <a:cubicBezTo>
                  <a:pt x="437236" y="294286"/>
                  <a:pt x="445765" y="285758"/>
                  <a:pt x="456286" y="285758"/>
                </a:cubicBezTo>
                <a:cubicBezTo>
                  <a:pt x="466807" y="285758"/>
                  <a:pt x="475336" y="294286"/>
                  <a:pt x="475336" y="304808"/>
                </a:cubicBezTo>
                <a:cubicBezTo>
                  <a:pt x="475324" y="315324"/>
                  <a:pt x="466802" y="323846"/>
                  <a:pt x="456286" y="323858"/>
                </a:cubicBezTo>
                <a:close/>
                <a:moveTo>
                  <a:pt x="153328" y="285758"/>
                </a:moveTo>
                <a:cubicBezTo>
                  <a:pt x="163849" y="285758"/>
                  <a:pt x="172378" y="294286"/>
                  <a:pt x="172378" y="304808"/>
                </a:cubicBezTo>
                <a:cubicBezTo>
                  <a:pt x="172378" y="315329"/>
                  <a:pt x="163849" y="323858"/>
                  <a:pt x="153328" y="323858"/>
                </a:cubicBezTo>
                <a:cubicBezTo>
                  <a:pt x="142807" y="323858"/>
                  <a:pt x="134278" y="315329"/>
                  <a:pt x="134278" y="304808"/>
                </a:cubicBezTo>
                <a:cubicBezTo>
                  <a:pt x="134290" y="294292"/>
                  <a:pt x="142812" y="285770"/>
                  <a:pt x="153328" y="285758"/>
                </a:cubicBezTo>
                <a:close/>
                <a:moveTo>
                  <a:pt x="173048" y="418312"/>
                </a:moveTo>
                <a:cubicBezTo>
                  <a:pt x="183569" y="418312"/>
                  <a:pt x="192098" y="426841"/>
                  <a:pt x="192098" y="437362"/>
                </a:cubicBezTo>
                <a:cubicBezTo>
                  <a:pt x="192098" y="447883"/>
                  <a:pt x="183569" y="456412"/>
                  <a:pt x="173048" y="456412"/>
                </a:cubicBezTo>
                <a:cubicBezTo>
                  <a:pt x="162526" y="456412"/>
                  <a:pt x="153998" y="447883"/>
                  <a:pt x="153998" y="437362"/>
                </a:cubicBezTo>
                <a:cubicBezTo>
                  <a:pt x="154010" y="426846"/>
                  <a:pt x="162531" y="418324"/>
                  <a:pt x="173048" y="418312"/>
                </a:cubicBezTo>
                <a:close/>
                <a:moveTo>
                  <a:pt x="438157" y="457208"/>
                </a:moveTo>
                <a:cubicBezTo>
                  <a:pt x="427636" y="457208"/>
                  <a:pt x="419107" y="448679"/>
                  <a:pt x="419107" y="438158"/>
                </a:cubicBezTo>
                <a:cubicBezTo>
                  <a:pt x="419107" y="427637"/>
                  <a:pt x="427636" y="419108"/>
                  <a:pt x="438157" y="419108"/>
                </a:cubicBezTo>
                <a:cubicBezTo>
                  <a:pt x="448678" y="419108"/>
                  <a:pt x="457207" y="427637"/>
                  <a:pt x="457207" y="438158"/>
                </a:cubicBezTo>
                <a:cubicBezTo>
                  <a:pt x="457195" y="448674"/>
                  <a:pt x="448673" y="457196"/>
                  <a:pt x="438157" y="457208"/>
                </a:cubicBezTo>
                <a:close/>
                <a:moveTo>
                  <a:pt x="438157" y="195270"/>
                </a:moveTo>
                <a:cubicBezTo>
                  <a:pt x="427636" y="195270"/>
                  <a:pt x="419107" y="186741"/>
                  <a:pt x="419107" y="176220"/>
                </a:cubicBezTo>
                <a:cubicBezTo>
                  <a:pt x="419107" y="165699"/>
                  <a:pt x="427636" y="157170"/>
                  <a:pt x="438157" y="157170"/>
                </a:cubicBezTo>
                <a:cubicBezTo>
                  <a:pt x="448678" y="157170"/>
                  <a:pt x="457207" y="165699"/>
                  <a:pt x="457207" y="176220"/>
                </a:cubicBezTo>
                <a:cubicBezTo>
                  <a:pt x="457195" y="186736"/>
                  <a:pt x="448673" y="195258"/>
                  <a:pt x="438157" y="195270"/>
                </a:cubicBezTo>
                <a:close/>
                <a:moveTo>
                  <a:pt x="173048" y="156375"/>
                </a:moveTo>
                <a:cubicBezTo>
                  <a:pt x="183569" y="156375"/>
                  <a:pt x="192098" y="164904"/>
                  <a:pt x="192098" y="175425"/>
                </a:cubicBezTo>
                <a:cubicBezTo>
                  <a:pt x="192098" y="185946"/>
                  <a:pt x="183569" y="194475"/>
                  <a:pt x="173048" y="194475"/>
                </a:cubicBezTo>
                <a:cubicBezTo>
                  <a:pt x="162526" y="194475"/>
                  <a:pt x="153998" y="185946"/>
                  <a:pt x="153998" y="175425"/>
                </a:cubicBezTo>
                <a:cubicBezTo>
                  <a:pt x="154010" y="164909"/>
                  <a:pt x="162531" y="156387"/>
                  <a:pt x="173048" y="156375"/>
                </a:cubicBezTo>
                <a:close/>
                <a:moveTo>
                  <a:pt x="47502" y="375133"/>
                </a:moveTo>
                <a:cubicBezTo>
                  <a:pt x="71714" y="401511"/>
                  <a:pt x="101755" y="421867"/>
                  <a:pt x="135229" y="434576"/>
                </a:cubicBezTo>
                <a:cubicBezTo>
                  <a:pt x="135160" y="435513"/>
                  <a:pt x="134947" y="436409"/>
                  <a:pt x="134947" y="437363"/>
                </a:cubicBezTo>
                <a:cubicBezTo>
                  <a:pt x="134970" y="458395"/>
                  <a:pt x="152015" y="475440"/>
                  <a:pt x="173047" y="475463"/>
                </a:cubicBezTo>
                <a:cubicBezTo>
                  <a:pt x="173824" y="475463"/>
                  <a:pt x="174549" y="475279"/>
                  <a:pt x="175314" y="475234"/>
                </a:cubicBezTo>
                <a:cubicBezTo>
                  <a:pt x="188008" y="508360"/>
                  <a:pt x="208215" y="538088"/>
                  <a:pt x="234347" y="562079"/>
                </a:cubicBezTo>
                <a:cubicBezTo>
                  <a:pt x="143345" y="537264"/>
                  <a:pt x="72268" y="466148"/>
                  <a:pt x="47502" y="375133"/>
                </a:cubicBezTo>
                <a:close/>
                <a:moveTo>
                  <a:pt x="304807" y="590558"/>
                </a:moveTo>
                <a:cubicBezTo>
                  <a:pt x="299546" y="590558"/>
                  <a:pt x="295282" y="586293"/>
                  <a:pt x="295282" y="581033"/>
                </a:cubicBezTo>
                <a:cubicBezTo>
                  <a:pt x="295282" y="575772"/>
                  <a:pt x="299546" y="571508"/>
                  <a:pt x="304807" y="571508"/>
                </a:cubicBezTo>
                <a:cubicBezTo>
                  <a:pt x="310067" y="571508"/>
                  <a:pt x="314332" y="575772"/>
                  <a:pt x="314332" y="581033"/>
                </a:cubicBezTo>
                <a:cubicBezTo>
                  <a:pt x="314327" y="586291"/>
                  <a:pt x="310065" y="590552"/>
                  <a:pt x="304807" y="590558"/>
                </a:cubicBezTo>
                <a:close/>
                <a:moveTo>
                  <a:pt x="375315" y="562056"/>
                </a:moveTo>
                <a:cubicBezTo>
                  <a:pt x="401278" y="538227"/>
                  <a:pt x="421386" y="508722"/>
                  <a:pt x="434071" y="475844"/>
                </a:cubicBezTo>
                <a:cubicBezTo>
                  <a:pt x="435424" y="476057"/>
                  <a:pt x="436788" y="476195"/>
                  <a:pt x="438157" y="476258"/>
                </a:cubicBezTo>
                <a:cubicBezTo>
                  <a:pt x="459190" y="476235"/>
                  <a:pt x="476234" y="459190"/>
                  <a:pt x="476257" y="438158"/>
                </a:cubicBezTo>
                <a:cubicBezTo>
                  <a:pt x="476194" y="436779"/>
                  <a:pt x="476055" y="435406"/>
                  <a:pt x="475841" y="434043"/>
                </a:cubicBezTo>
                <a:cubicBezTo>
                  <a:pt x="508710" y="421378"/>
                  <a:pt x="538211" y="401296"/>
                  <a:pt x="562045" y="375359"/>
                </a:cubicBezTo>
                <a:cubicBezTo>
                  <a:pt x="537216" y="466245"/>
                  <a:pt x="466205" y="537243"/>
                  <a:pt x="375315" y="562056"/>
                </a:cubicBezTo>
                <a:close/>
                <a:moveTo>
                  <a:pt x="581032" y="314333"/>
                </a:moveTo>
                <a:cubicBezTo>
                  <a:pt x="575771" y="314333"/>
                  <a:pt x="571507" y="310068"/>
                  <a:pt x="571507" y="304808"/>
                </a:cubicBezTo>
                <a:cubicBezTo>
                  <a:pt x="571507" y="299547"/>
                  <a:pt x="575771" y="295283"/>
                  <a:pt x="581032" y="295283"/>
                </a:cubicBezTo>
                <a:cubicBezTo>
                  <a:pt x="586292" y="295283"/>
                  <a:pt x="590557" y="299547"/>
                  <a:pt x="590557" y="304808"/>
                </a:cubicBezTo>
                <a:cubicBezTo>
                  <a:pt x="590552" y="310066"/>
                  <a:pt x="586290" y="314327"/>
                  <a:pt x="581032" y="314333"/>
                </a:cubicBezTo>
                <a:close/>
                <a:moveTo>
                  <a:pt x="561949" y="233975"/>
                </a:moveTo>
                <a:cubicBezTo>
                  <a:pt x="538219" y="208192"/>
                  <a:pt x="508877" y="188212"/>
                  <a:pt x="476192" y="175579"/>
                </a:cubicBezTo>
                <a:cubicBezTo>
                  <a:pt x="475840" y="154814"/>
                  <a:pt x="458925" y="138155"/>
                  <a:pt x="438157" y="138120"/>
                </a:cubicBezTo>
                <a:cubicBezTo>
                  <a:pt x="437387" y="138120"/>
                  <a:pt x="436668" y="138302"/>
                  <a:pt x="435909" y="138347"/>
                </a:cubicBezTo>
                <a:cubicBezTo>
                  <a:pt x="423219" y="103749"/>
                  <a:pt x="402490" y="72661"/>
                  <a:pt x="375431" y="47643"/>
                </a:cubicBezTo>
                <a:cubicBezTo>
                  <a:pt x="466021" y="72674"/>
                  <a:pt x="536828" y="143410"/>
                  <a:pt x="561949" y="233975"/>
                </a:cubicBezTo>
                <a:close/>
                <a:moveTo>
                  <a:pt x="304807" y="19058"/>
                </a:moveTo>
                <a:cubicBezTo>
                  <a:pt x="310067" y="19058"/>
                  <a:pt x="314332" y="23322"/>
                  <a:pt x="314332" y="28583"/>
                </a:cubicBezTo>
                <a:cubicBezTo>
                  <a:pt x="314332" y="33843"/>
                  <a:pt x="310067" y="38108"/>
                  <a:pt x="304807" y="38108"/>
                </a:cubicBezTo>
                <a:cubicBezTo>
                  <a:pt x="299546" y="38108"/>
                  <a:pt x="295282" y="33843"/>
                  <a:pt x="295282" y="28583"/>
                </a:cubicBezTo>
                <a:cubicBezTo>
                  <a:pt x="295287" y="23324"/>
                  <a:pt x="299548" y="19063"/>
                  <a:pt x="304807" y="19058"/>
                </a:cubicBezTo>
                <a:close/>
                <a:moveTo>
                  <a:pt x="234259" y="47524"/>
                </a:moveTo>
                <a:cubicBezTo>
                  <a:pt x="207370" y="72316"/>
                  <a:pt x="186736" y="103124"/>
                  <a:pt x="174048" y="137426"/>
                </a:cubicBezTo>
                <a:cubicBezTo>
                  <a:pt x="173707" y="137416"/>
                  <a:pt x="173390" y="137325"/>
                  <a:pt x="173048" y="137325"/>
                </a:cubicBezTo>
                <a:cubicBezTo>
                  <a:pt x="152177" y="137355"/>
                  <a:pt x="135211" y="154164"/>
                  <a:pt x="134987" y="175034"/>
                </a:cubicBezTo>
                <a:cubicBezTo>
                  <a:pt x="101592" y="187751"/>
                  <a:pt x="71627" y="208088"/>
                  <a:pt x="47476" y="234425"/>
                </a:cubicBezTo>
                <a:cubicBezTo>
                  <a:pt x="72210" y="143422"/>
                  <a:pt x="143273" y="72316"/>
                  <a:pt x="234259" y="47524"/>
                </a:cubicBezTo>
                <a:close/>
                <a:moveTo>
                  <a:pt x="28582" y="295283"/>
                </a:moveTo>
                <a:cubicBezTo>
                  <a:pt x="33842" y="295283"/>
                  <a:pt x="38107" y="299547"/>
                  <a:pt x="38107" y="304808"/>
                </a:cubicBezTo>
                <a:cubicBezTo>
                  <a:pt x="38107" y="310068"/>
                  <a:pt x="33842" y="314333"/>
                  <a:pt x="28582" y="314333"/>
                </a:cubicBezTo>
                <a:cubicBezTo>
                  <a:pt x="23321" y="314333"/>
                  <a:pt x="19057" y="310068"/>
                  <a:pt x="19057" y="304808"/>
                </a:cubicBezTo>
                <a:cubicBezTo>
                  <a:pt x="19062" y="299549"/>
                  <a:pt x="23323" y="295288"/>
                  <a:pt x="28582" y="295283"/>
                </a:cubicBezTo>
                <a:close/>
              </a:path>
            </a:pathLst>
          </a:custGeom>
          <a:solidFill>
            <a:sysClr val="window" lastClr="FFFFFF"/>
          </a:solidFill>
          <a:ln w="9525" cap="flat">
            <a:noFill/>
            <a:prstDash val="solid"/>
            <a:miter/>
          </a:ln>
        </p:spPr>
        <p:txBody>
          <a:bodyPr rtlCol="0" anchor="ctr"/>
          <a:p>
            <a:pPr>
              <a:lnSpc>
                <a:spcPct val="120000"/>
              </a:lnSpc>
            </a:pPr>
            <a:endParaRPr lang="zh-CN" altLang="en-US">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5" name="矩形 24"/>
          <p:cNvSpPr/>
          <p:nvPr>
            <p:custDataLst>
              <p:tags r:id="rId9"/>
            </p:custDataLst>
          </p:nvPr>
        </p:nvSpPr>
        <p:spPr>
          <a:xfrm>
            <a:off x="6706235" y="3592195"/>
            <a:ext cx="3639185" cy="369570"/>
          </a:xfrm>
          <a:prstGeom prst="rect">
            <a:avLst/>
          </a:prstGeom>
        </p:spPr>
        <p:txBody>
          <a:bodyPr wrap="square" lIns="90000" tIns="46800" rIns="90000" bIns="0" anchor="b" anchorCtr="0">
            <a:noAutofit/>
          </a:bodyPr>
          <a:p>
            <a:pPr lvl="0" algn="l">
              <a:lnSpc>
                <a:spcPct val="120000"/>
              </a:lnSpc>
              <a:buClrTx/>
              <a:buSzTx/>
              <a:buFontTx/>
            </a:pPr>
            <a:r>
              <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添加打赏分红模式</a:t>
            </a:r>
            <a:endParaRPr lang="zh-CN" altLang="en-US" sz="2800" b="1" spc="30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6" name="文本框 25"/>
          <p:cNvSpPr txBox="1"/>
          <p:nvPr>
            <p:custDataLst>
              <p:tags r:id="rId10"/>
            </p:custDataLst>
          </p:nvPr>
        </p:nvSpPr>
        <p:spPr>
          <a:xfrm>
            <a:off x="6698054" y="4109601"/>
            <a:ext cx="2735344" cy="1188980"/>
          </a:xfrm>
          <a:prstGeom prst="rect">
            <a:avLst/>
          </a:prstGeom>
          <a:noFill/>
        </p:spPr>
        <p:txBody>
          <a:bodyPr wrap="square" tIns="0" rtlCol="0">
            <a:normAutofit/>
          </a:bodyPr>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增加用户的互动性</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能够变现的投资方式</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激发用户寻找优质文章</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a:p>
            <a:pPr lvl="0" algn="l">
              <a:lnSpc>
                <a:spcPct val="120000"/>
              </a:lnSpc>
              <a:defRPr/>
            </a:pPr>
            <a:r>
              <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rPr>
              <a:t>人人参与的互动型平台生态</a:t>
            </a:r>
            <a:endParaRPr lang="zh-CN" altLang="en-US" sz="1200" kern="0" spc="150">
              <a:solidFill>
                <a:sysClr val="window" lastClr="FFFFFF"/>
              </a:solidFill>
              <a:latin typeface="Arial" panose="020B0604020202090204" pitchFamily="34" charset="0"/>
              <a:ea typeface="微软雅黑" panose="020B0703020204020201" pitchFamily="34" charset="-122"/>
              <a:sym typeface="Arial" panose="020B0604020202090204" pitchFamily="34" charset="0"/>
            </a:endParaRPr>
          </a:p>
        </p:txBody>
      </p:sp>
      <p:sp>
        <p:nvSpPr>
          <p:cNvPr id="27" name="任意形状 26"/>
          <p:cNvSpPr/>
          <p:nvPr>
            <p:custDataLst>
              <p:tags r:id="rId11"/>
            </p:custDataLst>
          </p:nvPr>
        </p:nvSpPr>
        <p:spPr>
          <a:xfrm>
            <a:off x="9735434" y="4206107"/>
            <a:ext cx="609916" cy="609916"/>
          </a:xfrm>
          <a:custGeom>
            <a:avLst/>
            <a:gdLst>
              <a:gd name="connsiteX0" fmla="*/ 260281 w 609916"/>
              <a:gd name="connsiteY0" fmla="*/ 555556 h 609916"/>
              <a:gd name="connsiteX1" fmla="*/ 273714 w 609916"/>
              <a:gd name="connsiteY1" fmla="*/ 555556 h 609916"/>
              <a:gd name="connsiteX2" fmla="*/ 276476 w 609916"/>
              <a:gd name="connsiteY2" fmla="*/ 562226 h 609916"/>
              <a:gd name="connsiteX3" fmla="*/ 273714 w 609916"/>
              <a:gd name="connsiteY3" fmla="*/ 568988 h 609916"/>
              <a:gd name="connsiteX4" fmla="*/ 266802 w 609916"/>
              <a:gd name="connsiteY4" fmla="*/ 571844 h 609916"/>
              <a:gd name="connsiteX5" fmla="*/ 257426 w 609916"/>
              <a:gd name="connsiteY5" fmla="*/ 562226 h 609916"/>
              <a:gd name="connsiteX6" fmla="*/ 260281 w 609916"/>
              <a:gd name="connsiteY6" fmla="*/ 555556 h 609916"/>
              <a:gd name="connsiteX7" fmla="*/ 571817 w 609916"/>
              <a:gd name="connsiteY7" fmla="*/ 552766 h 609916"/>
              <a:gd name="connsiteX8" fmla="*/ 552767 w 609916"/>
              <a:gd name="connsiteY8" fmla="*/ 571816 h 609916"/>
              <a:gd name="connsiteX9" fmla="*/ 571817 w 609916"/>
              <a:gd name="connsiteY9" fmla="*/ 590866 h 609916"/>
              <a:gd name="connsiteX10" fmla="*/ 590867 w 609916"/>
              <a:gd name="connsiteY10" fmla="*/ 571816 h 609916"/>
              <a:gd name="connsiteX11" fmla="*/ 571817 w 609916"/>
              <a:gd name="connsiteY11" fmla="*/ 552766 h 609916"/>
              <a:gd name="connsiteX12" fmla="*/ 38100 w 609916"/>
              <a:gd name="connsiteY12" fmla="*/ 552766 h 609916"/>
              <a:gd name="connsiteX13" fmla="*/ 19050 w 609916"/>
              <a:gd name="connsiteY13" fmla="*/ 571816 h 609916"/>
              <a:gd name="connsiteX14" fmla="*/ 38100 w 609916"/>
              <a:gd name="connsiteY14" fmla="*/ 590866 h 609916"/>
              <a:gd name="connsiteX15" fmla="*/ 57150 w 609916"/>
              <a:gd name="connsiteY15" fmla="*/ 571816 h 609916"/>
              <a:gd name="connsiteX16" fmla="*/ 38100 w 609916"/>
              <a:gd name="connsiteY16" fmla="*/ 552766 h 609916"/>
              <a:gd name="connsiteX17" fmla="*/ 571816 w 609916"/>
              <a:gd name="connsiteY17" fmla="*/ 533716 h 609916"/>
              <a:gd name="connsiteX18" fmla="*/ 571817 w 609916"/>
              <a:gd name="connsiteY18" fmla="*/ 533716 h 609916"/>
              <a:gd name="connsiteX19" fmla="*/ 571816 w 609916"/>
              <a:gd name="connsiteY19" fmla="*/ 533716 h 609916"/>
              <a:gd name="connsiteX20" fmla="*/ 487840 w 609916"/>
              <a:gd name="connsiteY20" fmla="*/ 476529 h 609916"/>
              <a:gd name="connsiteX21" fmla="*/ 494668 w 609916"/>
              <a:gd name="connsiteY21" fmla="*/ 479412 h 609916"/>
              <a:gd name="connsiteX22" fmla="*/ 552665 w 609916"/>
              <a:gd name="connsiteY22" fmla="*/ 539069 h 609916"/>
              <a:gd name="connsiteX23" fmla="*/ 571816 w 609916"/>
              <a:gd name="connsiteY23" fmla="*/ 533716 h 609916"/>
              <a:gd name="connsiteX24" fmla="*/ 598757 w 609916"/>
              <a:gd name="connsiteY24" fmla="*/ 544875 h 609916"/>
              <a:gd name="connsiteX25" fmla="*/ 609916 w 609916"/>
              <a:gd name="connsiteY25" fmla="*/ 571816 h 609916"/>
              <a:gd name="connsiteX26" fmla="*/ 571816 w 609916"/>
              <a:gd name="connsiteY26" fmla="*/ 609916 h 609916"/>
              <a:gd name="connsiteX27" fmla="*/ 533716 w 609916"/>
              <a:gd name="connsiteY27" fmla="*/ 571816 h 609916"/>
              <a:gd name="connsiteX28" fmla="*/ 539156 w 609916"/>
              <a:gd name="connsiteY28" fmla="*/ 552505 h 609916"/>
              <a:gd name="connsiteX29" fmla="*/ 487654 w 609916"/>
              <a:gd name="connsiteY29" fmla="*/ 499532 h 609916"/>
              <a:gd name="connsiteX30" fmla="*/ 305098 w 609916"/>
              <a:gd name="connsiteY30" fmla="*/ 571798 h 609916"/>
              <a:gd name="connsiteX31" fmla="*/ 295573 w 609916"/>
              <a:gd name="connsiteY31" fmla="*/ 571798 h 609916"/>
              <a:gd name="connsiteX32" fmla="*/ 295573 w 609916"/>
              <a:gd name="connsiteY32" fmla="*/ 552748 h 609916"/>
              <a:gd name="connsiteX33" fmla="*/ 305098 w 609916"/>
              <a:gd name="connsiteY33" fmla="*/ 552748 h 609916"/>
              <a:gd name="connsiteX34" fmla="*/ 481069 w 609916"/>
              <a:gd name="connsiteY34" fmla="*/ 479347 h 609916"/>
              <a:gd name="connsiteX35" fmla="*/ 487840 w 609916"/>
              <a:gd name="connsiteY35" fmla="*/ 476529 h 609916"/>
              <a:gd name="connsiteX36" fmla="*/ 206825 w 609916"/>
              <a:gd name="connsiteY36" fmla="*/ 419397 h 609916"/>
              <a:gd name="connsiteX37" fmla="*/ 295573 w 609916"/>
              <a:gd name="connsiteY37" fmla="*/ 513898 h 609916"/>
              <a:gd name="connsiteX38" fmla="*/ 295573 w 609916"/>
              <a:gd name="connsiteY38" fmla="*/ 419398 h 609916"/>
              <a:gd name="connsiteX39" fmla="*/ 564133 w 609916"/>
              <a:gd name="connsiteY39" fmla="*/ 333821 h 609916"/>
              <a:gd name="connsiteX40" fmla="*/ 565938 w 609916"/>
              <a:gd name="connsiteY40" fmla="*/ 334389 h 609916"/>
              <a:gd name="connsiteX41" fmla="*/ 567556 w 609916"/>
              <a:gd name="connsiteY41" fmla="*/ 335244 h 609916"/>
              <a:gd name="connsiteX42" fmla="*/ 568988 w 609916"/>
              <a:gd name="connsiteY42" fmla="*/ 336481 h 609916"/>
              <a:gd name="connsiteX43" fmla="*/ 571081 w 609916"/>
              <a:gd name="connsiteY43" fmla="*/ 339532 h 609916"/>
              <a:gd name="connsiteX44" fmla="*/ 571751 w 609916"/>
              <a:gd name="connsiteY44" fmla="*/ 343150 h 609916"/>
              <a:gd name="connsiteX45" fmla="*/ 568989 w 609916"/>
              <a:gd name="connsiteY45" fmla="*/ 349913 h 609916"/>
              <a:gd name="connsiteX46" fmla="*/ 555557 w 609916"/>
              <a:gd name="connsiteY46" fmla="*/ 349913 h 609916"/>
              <a:gd name="connsiteX47" fmla="*/ 553464 w 609916"/>
              <a:gd name="connsiteY47" fmla="*/ 339532 h 609916"/>
              <a:gd name="connsiteX48" fmla="*/ 555557 w 609916"/>
              <a:gd name="connsiteY48" fmla="*/ 336481 h 609916"/>
              <a:gd name="connsiteX49" fmla="*/ 564133 w 609916"/>
              <a:gd name="connsiteY49" fmla="*/ 333821 h 609916"/>
              <a:gd name="connsiteX50" fmla="*/ 38397 w 609916"/>
              <a:gd name="connsiteY50" fmla="*/ 295293 h 609916"/>
              <a:gd name="connsiteX51" fmla="*/ 57447 w 609916"/>
              <a:gd name="connsiteY51" fmla="*/ 295293 h 609916"/>
              <a:gd name="connsiteX52" fmla="*/ 57447 w 609916"/>
              <a:gd name="connsiteY52" fmla="*/ 304818 h 609916"/>
              <a:gd name="connsiteX53" fmla="*/ 130819 w 609916"/>
              <a:gd name="connsiteY53" fmla="*/ 480779 h 609916"/>
              <a:gd name="connsiteX54" fmla="*/ 130942 w 609916"/>
              <a:gd name="connsiteY54" fmla="*/ 480903 h 609916"/>
              <a:gd name="connsiteX55" fmla="*/ 130754 w 609916"/>
              <a:gd name="connsiteY55" fmla="*/ 494369 h 609916"/>
              <a:gd name="connsiteX56" fmla="*/ 70851 w 609916"/>
              <a:gd name="connsiteY56" fmla="*/ 552673 h 609916"/>
              <a:gd name="connsiteX57" fmla="*/ 76200 w 609916"/>
              <a:gd name="connsiteY57" fmla="*/ 571816 h 609916"/>
              <a:gd name="connsiteX58" fmla="*/ 38100 w 609916"/>
              <a:gd name="connsiteY58" fmla="*/ 609916 h 609916"/>
              <a:gd name="connsiteX59" fmla="*/ 38100 w 609916"/>
              <a:gd name="connsiteY59" fmla="*/ 609915 h 609916"/>
              <a:gd name="connsiteX60" fmla="*/ 0 w 609916"/>
              <a:gd name="connsiteY60" fmla="*/ 571815 h 609916"/>
              <a:gd name="connsiteX61" fmla="*/ 38100 w 609916"/>
              <a:gd name="connsiteY61" fmla="*/ 533715 h 609916"/>
              <a:gd name="connsiteX62" fmla="*/ 57422 w 609916"/>
              <a:gd name="connsiteY62" fmla="*/ 539162 h 609916"/>
              <a:gd name="connsiteX63" fmla="*/ 110644 w 609916"/>
              <a:gd name="connsiteY63" fmla="*/ 487365 h 609916"/>
              <a:gd name="connsiteX64" fmla="*/ 38397 w 609916"/>
              <a:gd name="connsiteY64" fmla="*/ 304818 h 609916"/>
              <a:gd name="connsiteX65" fmla="*/ 46062 w 609916"/>
              <a:gd name="connsiteY65" fmla="*/ 257621 h 609916"/>
              <a:gd name="connsiteX66" fmla="*/ 54638 w 609916"/>
              <a:gd name="connsiteY66" fmla="*/ 260281 h 609916"/>
              <a:gd name="connsiteX67" fmla="*/ 56731 w 609916"/>
              <a:gd name="connsiteY67" fmla="*/ 270662 h 609916"/>
              <a:gd name="connsiteX68" fmla="*/ 54638 w 609916"/>
              <a:gd name="connsiteY68" fmla="*/ 273713 h 609916"/>
              <a:gd name="connsiteX69" fmla="*/ 54392 w 609916"/>
              <a:gd name="connsiteY69" fmla="*/ 273960 h 609916"/>
              <a:gd name="connsiteX70" fmla="*/ 41207 w 609916"/>
              <a:gd name="connsiteY70" fmla="*/ 273713 h 609916"/>
              <a:gd name="connsiteX71" fmla="*/ 39114 w 609916"/>
              <a:gd name="connsiteY71" fmla="*/ 270662 h 609916"/>
              <a:gd name="connsiteX72" fmla="*/ 38351 w 609916"/>
              <a:gd name="connsiteY72" fmla="*/ 267044 h 609916"/>
              <a:gd name="connsiteX73" fmla="*/ 39114 w 609916"/>
              <a:gd name="connsiteY73" fmla="*/ 263332 h 609916"/>
              <a:gd name="connsiteX74" fmla="*/ 41207 w 609916"/>
              <a:gd name="connsiteY74" fmla="*/ 260281 h 609916"/>
              <a:gd name="connsiteX75" fmla="*/ 42639 w 609916"/>
              <a:gd name="connsiteY75" fmla="*/ 259044 h 609916"/>
              <a:gd name="connsiteX76" fmla="*/ 44258 w 609916"/>
              <a:gd name="connsiteY76" fmla="*/ 258188 h 609916"/>
              <a:gd name="connsiteX77" fmla="*/ 46062 w 609916"/>
              <a:gd name="connsiteY77" fmla="*/ 257621 h 609916"/>
              <a:gd name="connsiteX78" fmla="*/ 314623 w 609916"/>
              <a:gd name="connsiteY78" fmla="*/ 209717 h 609916"/>
              <a:gd name="connsiteX79" fmla="*/ 314623 w 609916"/>
              <a:gd name="connsiteY79" fmla="*/ 400347 h 609916"/>
              <a:gd name="connsiteX80" fmla="*/ 343198 w 609916"/>
              <a:gd name="connsiteY80" fmla="*/ 400347 h 609916"/>
              <a:gd name="connsiteX81" fmla="*/ 343198 w 609916"/>
              <a:gd name="connsiteY81" fmla="*/ 419397 h 609916"/>
              <a:gd name="connsiteX82" fmla="*/ 314623 w 609916"/>
              <a:gd name="connsiteY82" fmla="*/ 419397 h 609916"/>
              <a:gd name="connsiteX83" fmla="*/ 314623 w 609916"/>
              <a:gd name="connsiteY83" fmla="*/ 513899 h 609916"/>
              <a:gd name="connsiteX84" fmla="*/ 422440 w 609916"/>
              <a:gd name="connsiteY84" fmla="*/ 305097 h 609916"/>
              <a:gd name="connsiteX85" fmla="*/ 409526 w 609916"/>
              <a:gd name="connsiteY85" fmla="*/ 209717 h 609916"/>
              <a:gd name="connsiteX86" fmla="*/ 372892 w 609916"/>
              <a:gd name="connsiteY86" fmla="*/ 106865 h 609916"/>
              <a:gd name="connsiteX87" fmla="*/ 423095 w 609916"/>
              <a:gd name="connsiteY87" fmla="*/ 190667 h 609916"/>
              <a:gd name="connsiteX88" fmla="*/ 476521 w 609916"/>
              <a:gd name="connsiteY88" fmla="*/ 190667 h 609916"/>
              <a:gd name="connsiteX89" fmla="*/ 476521 w 609916"/>
              <a:gd name="connsiteY89" fmla="*/ 209717 h 609916"/>
              <a:gd name="connsiteX90" fmla="*/ 429003 w 609916"/>
              <a:gd name="connsiteY90" fmla="*/ 209717 h 609916"/>
              <a:gd name="connsiteX91" fmla="*/ 441490 w 609916"/>
              <a:gd name="connsiteY91" fmla="*/ 305097 h 609916"/>
              <a:gd name="connsiteX92" fmla="*/ 372892 w 609916"/>
              <a:gd name="connsiteY92" fmla="*/ 503330 h 609916"/>
              <a:gd name="connsiteX93" fmla="*/ 480596 w 609916"/>
              <a:gd name="connsiteY93" fmla="*/ 419398 h 609916"/>
              <a:gd name="connsiteX94" fmla="*/ 438448 w 609916"/>
              <a:gd name="connsiteY94" fmla="*/ 419398 h 609916"/>
              <a:gd name="connsiteX95" fmla="*/ 438448 w 609916"/>
              <a:gd name="connsiteY95" fmla="*/ 400348 h 609916"/>
              <a:gd name="connsiteX96" fmla="*/ 491654 w 609916"/>
              <a:gd name="connsiteY96" fmla="*/ 400348 h 609916"/>
              <a:gd name="connsiteX97" fmla="*/ 514648 w 609916"/>
              <a:gd name="connsiteY97" fmla="*/ 305098 h 609916"/>
              <a:gd name="connsiteX98" fmla="*/ 514648 w 609916"/>
              <a:gd name="connsiteY98" fmla="*/ 305097 h 609916"/>
              <a:gd name="connsiteX99" fmla="*/ 372892 w 609916"/>
              <a:gd name="connsiteY99" fmla="*/ 106865 h 609916"/>
              <a:gd name="connsiteX100" fmla="*/ 237304 w 609916"/>
              <a:gd name="connsiteY100" fmla="*/ 106865 h 609916"/>
              <a:gd name="connsiteX101" fmla="*/ 129684 w 609916"/>
              <a:gd name="connsiteY101" fmla="*/ 190667 h 609916"/>
              <a:gd name="connsiteX102" fmla="*/ 171720 w 609916"/>
              <a:gd name="connsiteY102" fmla="*/ 190667 h 609916"/>
              <a:gd name="connsiteX103" fmla="*/ 171720 w 609916"/>
              <a:gd name="connsiteY103" fmla="*/ 209717 h 609916"/>
              <a:gd name="connsiteX104" fmla="*/ 118609 w 609916"/>
              <a:gd name="connsiteY104" fmla="*/ 209717 h 609916"/>
              <a:gd name="connsiteX105" fmla="*/ 101379 w 609916"/>
              <a:gd name="connsiteY105" fmla="*/ 256030 h 609916"/>
              <a:gd name="connsiteX106" fmla="*/ 95548 w 609916"/>
              <a:gd name="connsiteY106" fmla="*/ 305098 h 609916"/>
              <a:gd name="connsiteX107" fmla="*/ 105836 w 609916"/>
              <a:gd name="connsiteY107" fmla="*/ 369764 h 609916"/>
              <a:gd name="connsiteX108" fmla="*/ 237304 w 609916"/>
              <a:gd name="connsiteY108" fmla="*/ 503330 h 609916"/>
              <a:gd name="connsiteX109" fmla="*/ 187057 w 609916"/>
              <a:gd name="connsiteY109" fmla="*/ 419398 h 609916"/>
              <a:gd name="connsiteX110" fmla="*/ 133648 w 609916"/>
              <a:gd name="connsiteY110" fmla="*/ 419398 h 609916"/>
              <a:gd name="connsiteX111" fmla="*/ 133648 w 609916"/>
              <a:gd name="connsiteY111" fmla="*/ 400348 h 609916"/>
              <a:gd name="connsiteX112" fmla="*/ 181159 w 609916"/>
              <a:gd name="connsiteY112" fmla="*/ 400348 h 609916"/>
              <a:gd name="connsiteX113" fmla="*/ 168706 w 609916"/>
              <a:gd name="connsiteY113" fmla="*/ 305098 h 609916"/>
              <a:gd name="connsiteX114" fmla="*/ 237304 w 609916"/>
              <a:gd name="connsiteY114" fmla="*/ 106865 h 609916"/>
              <a:gd name="connsiteX115" fmla="*/ 314623 w 609916"/>
              <a:gd name="connsiteY115" fmla="*/ 96296 h 609916"/>
              <a:gd name="connsiteX116" fmla="*/ 314623 w 609916"/>
              <a:gd name="connsiteY116" fmla="*/ 190667 h 609916"/>
              <a:gd name="connsiteX117" fmla="*/ 403325 w 609916"/>
              <a:gd name="connsiteY117" fmla="*/ 190667 h 609916"/>
              <a:gd name="connsiteX118" fmla="*/ 314623 w 609916"/>
              <a:gd name="connsiteY118" fmla="*/ 96296 h 609916"/>
              <a:gd name="connsiteX119" fmla="*/ 295573 w 609916"/>
              <a:gd name="connsiteY119" fmla="*/ 96296 h 609916"/>
              <a:gd name="connsiteX120" fmla="*/ 187756 w 609916"/>
              <a:gd name="connsiteY120" fmla="*/ 305097 h 609916"/>
              <a:gd name="connsiteX121" fmla="*/ 200632 w 609916"/>
              <a:gd name="connsiteY121" fmla="*/ 400347 h 609916"/>
              <a:gd name="connsiteX122" fmla="*/ 295573 w 609916"/>
              <a:gd name="connsiteY122" fmla="*/ 400347 h 609916"/>
              <a:gd name="connsiteX123" fmla="*/ 295573 w 609916"/>
              <a:gd name="connsiteY123" fmla="*/ 209717 h 609916"/>
              <a:gd name="connsiteX124" fmla="*/ 266970 w 609916"/>
              <a:gd name="connsiteY124" fmla="*/ 209717 h 609916"/>
              <a:gd name="connsiteX125" fmla="*/ 266970 w 609916"/>
              <a:gd name="connsiteY125" fmla="*/ 190667 h 609916"/>
              <a:gd name="connsiteX126" fmla="*/ 295573 w 609916"/>
              <a:gd name="connsiteY126" fmla="*/ 190667 h 609916"/>
              <a:gd name="connsiteX127" fmla="*/ 295573 w 609916"/>
              <a:gd name="connsiteY127" fmla="*/ 76497 h 609916"/>
              <a:gd name="connsiteX128" fmla="*/ 314623 w 609916"/>
              <a:gd name="connsiteY128" fmla="*/ 76497 h 609916"/>
              <a:gd name="connsiteX129" fmla="*/ 314623 w 609916"/>
              <a:gd name="connsiteY129" fmla="*/ 76739 h 609916"/>
              <a:gd name="connsiteX130" fmla="*/ 415910 w 609916"/>
              <a:gd name="connsiteY130" fmla="*/ 105132 h 609916"/>
              <a:gd name="connsiteX131" fmla="*/ 505114 w 609916"/>
              <a:gd name="connsiteY131" fmla="*/ 415626 h 609916"/>
              <a:gd name="connsiteX132" fmla="*/ 505114 w 609916"/>
              <a:gd name="connsiteY132" fmla="*/ 419397 h 609916"/>
              <a:gd name="connsiteX133" fmla="*/ 502942 w 609916"/>
              <a:gd name="connsiteY133" fmla="*/ 419397 h 609916"/>
              <a:gd name="connsiteX134" fmla="*/ 314623 w 609916"/>
              <a:gd name="connsiteY134" fmla="*/ 533456 h 609916"/>
              <a:gd name="connsiteX135" fmla="*/ 314623 w 609916"/>
              <a:gd name="connsiteY135" fmla="*/ 533697 h 609916"/>
              <a:gd name="connsiteX136" fmla="*/ 295574 w 609916"/>
              <a:gd name="connsiteY136" fmla="*/ 533698 h 609916"/>
              <a:gd name="connsiteX137" fmla="*/ 295574 w 609916"/>
              <a:gd name="connsiteY137" fmla="*/ 533456 h 609916"/>
              <a:gd name="connsiteX138" fmla="*/ 194339 w 609916"/>
              <a:gd name="connsiteY138" fmla="*/ 505091 h 609916"/>
              <a:gd name="connsiteX139" fmla="*/ 105054 w 609916"/>
              <a:gd name="connsiteY139" fmla="*/ 194618 h 609916"/>
              <a:gd name="connsiteX140" fmla="*/ 105054 w 609916"/>
              <a:gd name="connsiteY140" fmla="*/ 190667 h 609916"/>
              <a:gd name="connsiteX141" fmla="*/ 107329 w 609916"/>
              <a:gd name="connsiteY141" fmla="*/ 190667 h 609916"/>
              <a:gd name="connsiteX142" fmla="*/ 295573 w 609916"/>
              <a:gd name="connsiteY142" fmla="*/ 76739 h 609916"/>
              <a:gd name="connsiteX143" fmla="*/ 339398 w 609916"/>
              <a:gd name="connsiteY143" fmla="*/ 39248 h 609916"/>
              <a:gd name="connsiteX144" fmla="*/ 352006 w 609916"/>
              <a:gd name="connsiteY144" fmla="*/ 44257 h 609916"/>
              <a:gd name="connsiteX145" fmla="*/ 349913 w 609916"/>
              <a:gd name="connsiteY145" fmla="*/ 54638 h 609916"/>
              <a:gd name="connsiteX146" fmla="*/ 343150 w 609916"/>
              <a:gd name="connsiteY146" fmla="*/ 57494 h 609916"/>
              <a:gd name="connsiteX147" fmla="*/ 339532 w 609916"/>
              <a:gd name="connsiteY147" fmla="*/ 56731 h 609916"/>
              <a:gd name="connsiteX148" fmla="*/ 336481 w 609916"/>
              <a:gd name="connsiteY148" fmla="*/ 54638 h 609916"/>
              <a:gd name="connsiteX149" fmla="*/ 333719 w 609916"/>
              <a:gd name="connsiteY149" fmla="*/ 47969 h 609916"/>
              <a:gd name="connsiteX150" fmla="*/ 334389 w 609916"/>
              <a:gd name="connsiteY150" fmla="*/ 44257 h 609916"/>
              <a:gd name="connsiteX151" fmla="*/ 336481 w 609916"/>
              <a:gd name="connsiteY151" fmla="*/ 41206 h 609916"/>
              <a:gd name="connsiteX152" fmla="*/ 339398 w 609916"/>
              <a:gd name="connsiteY152" fmla="*/ 39248 h 609916"/>
              <a:gd name="connsiteX153" fmla="*/ 571816 w 609916"/>
              <a:gd name="connsiteY153" fmla="*/ 19050 h 609916"/>
              <a:gd name="connsiteX154" fmla="*/ 552766 w 609916"/>
              <a:gd name="connsiteY154" fmla="*/ 38100 h 609916"/>
              <a:gd name="connsiteX155" fmla="*/ 571816 w 609916"/>
              <a:gd name="connsiteY155" fmla="*/ 57150 h 609916"/>
              <a:gd name="connsiteX156" fmla="*/ 590866 w 609916"/>
              <a:gd name="connsiteY156" fmla="*/ 38100 h 609916"/>
              <a:gd name="connsiteX157" fmla="*/ 571816 w 609916"/>
              <a:gd name="connsiteY157" fmla="*/ 19050 h 609916"/>
              <a:gd name="connsiteX158" fmla="*/ 38100 w 609916"/>
              <a:gd name="connsiteY158" fmla="*/ 19050 h 609916"/>
              <a:gd name="connsiteX159" fmla="*/ 19050 w 609916"/>
              <a:gd name="connsiteY159" fmla="*/ 38100 h 609916"/>
              <a:gd name="connsiteX160" fmla="*/ 38100 w 609916"/>
              <a:gd name="connsiteY160" fmla="*/ 57150 h 609916"/>
              <a:gd name="connsiteX161" fmla="*/ 57150 w 609916"/>
              <a:gd name="connsiteY161" fmla="*/ 38100 h 609916"/>
              <a:gd name="connsiteX162" fmla="*/ 38100 w 609916"/>
              <a:gd name="connsiteY162" fmla="*/ 19050 h 609916"/>
              <a:gd name="connsiteX163" fmla="*/ 571816 w 609916"/>
              <a:gd name="connsiteY163" fmla="*/ 0 h 609916"/>
              <a:gd name="connsiteX164" fmla="*/ 609916 w 609916"/>
              <a:gd name="connsiteY164" fmla="*/ 38100 h 609916"/>
              <a:gd name="connsiteX165" fmla="*/ 571816 w 609916"/>
              <a:gd name="connsiteY165" fmla="*/ 76200 h 609916"/>
              <a:gd name="connsiteX166" fmla="*/ 552505 w 609916"/>
              <a:gd name="connsiteY166" fmla="*/ 70761 h 609916"/>
              <a:gd name="connsiteX167" fmla="*/ 499532 w 609916"/>
              <a:gd name="connsiteY167" fmla="*/ 122262 h 609916"/>
              <a:gd name="connsiteX168" fmla="*/ 571798 w 609916"/>
              <a:gd name="connsiteY168" fmla="*/ 304818 h 609916"/>
              <a:gd name="connsiteX169" fmla="*/ 571798 w 609916"/>
              <a:gd name="connsiteY169" fmla="*/ 314343 h 609916"/>
              <a:gd name="connsiteX170" fmla="*/ 552748 w 609916"/>
              <a:gd name="connsiteY170" fmla="*/ 314343 h 609916"/>
              <a:gd name="connsiteX171" fmla="*/ 552748 w 609916"/>
              <a:gd name="connsiteY171" fmla="*/ 304818 h 609916"/>
              <a:gd name="connsiteX172" fmla="*/ 479347 w 609916"/>
              <a:gd name="connsiteY172" fmla="*/ 128848 h 609916"/>
              <a:gd name="connsiteX173" fmla="*/ 479231 w 609916"/>
              <a:gd name="connsiteY173" fmla="*/ 128731 h 609916"/>
              <a:gd name="connsiteX174" fmla="*/ 479413 w 609916"/>
              <a:gd name="connsiteY174" fmla="*/ 115249 h 609916"/>
              <a:gd name="connsiteX175" fmla="*/ 539069 w 609916"/>
              <a:gd name="connsiteY175" fmla="*/ 57252 h 609916"/>
              <a:gd name="connsiteX176" fmla="*/ 533716 w 609916"/>
              <a:gd name="connsiteY176" fmla="*/ 38100 h 609916"/>
              <a:gd name="connsiteX177" fmla="*/ 571816 w 609916"/>
              <a:gd name="connsiteY177" fmla="*/ 0 h 609916"/>
              <a:gd name="connsiteX178" fmla="*/ 38100 w 609916"/>
              <a:gd name="connsiteY178" fmla="*/ 0 h 609916"/>
              <a:gd name="connsiteX179" fmla="*/ 76200 w 609916"/>
              <a:gd name="connsiteY179" fmla="*/ 38100 h 609916"/>
              <a:gd name="connsiteX180" fmla="*/ 70754 w 609916"/>
              <a:gd name="connsiteY180" fmla="*/ 57422 h 609916"/>
              <a:gd name="connsiteX181" fmla="*/ 122551 w 609916"/>
              <a:gd name="connsiteY181" fmla="*/ 110644 h 609916"/>
              <a:gd name="connsiteX182" fmla="*/ 305098 w 609916"/>
              <a:gd name="connsiteY182" fmla="*/ 38397 h 609916"/>
              <a:gd name="connsiteX183" fmla="*/ 314623 w 609916"/>
              <a:gd name="connsiteY183" fmla="*/ 38397 h 609916"/>
              <a:gd name="connsiteX184" fmla="*/ 314623 w 609916"/>
              <a:gd name="connsiteY184" fmla="*/ 57447 h 609916"/>
              <a:gd name="connsiteX185" fmla="*/ 305098 w 609916"/>
              <a:gd name="connsiteY185" fmla="*/ 57447 h 609916"/>
              <a:gd name="connsiteX186" fmla="*/ 129137 w 609916"/>
              <a:gd name="connsiteY186" fmla="*/ 130819 h 609916"/>
              <a:gd name="connsiteX187" fmla="*/ 122374 w 609916"/>
              <a:gd name="connsiteY187" fmla="*/ 133638 h 609916"/>
              <a:gd name="connsiteX188" fmla="*/ 122327 w 609916"/>
              <a:gd name="connsiteY188" fmla="*/ 133638 h 609916"/>
              <a:gd name="connsiteX189" fmla="*/ 115546 w 609916"/>
              <a:gd name="connsiteY189" fmla="*/ 130755 h 609916"/>
              <a:gd name="connsiteX190" fmla="*/ 57243 w 609916"/>
              <a:gd name="connsiteY190" fmla="*/ 70852 h 609916"/>
              <a:gd name="connsiteX191" fmla="*/ 38100 w 609916"/>
              <a:gd name="connsiteY191" fmla="*/ 76200 h 609916"/>
              <a:gd name="connsiteX192" fmla="*/ 0 w 609916"/>
              <a:gd name="connsiteY192" fmla="*/ 38100 h 609916"/>
              <a:gd name="connsiteX193" fmla="*/ 38100 w 609916"/>
              <a:gd name="connsiteY193" fmla="*/ 0 h 60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09916" h="609916">
                <a:moveTo>
                  <a:pt x="260281" y="555556"/>
                </a:moveTo>
                <a:cubicBezTo>
                  <a:pt x="264065" y="552031"/>
                  <a:pt x="269930" y="552031"/>
                  <a:pt x="273714" y="555556"/>
                </a:cubicBezTo>
                <a:cubicBezTo>
                  <a:pt x="275503" y="557311"/>
                  <a:pt x="276501" y="559719"/>
                  <a:pt x="276476" y="562226"/>
                </a:cubicBezTo>
                <a:cubicBezTo>
                  <a:pt x="276505" y="564760"/>
                  <a:pt x="275509" y="567199"/>
                  <a:pt x="273714" y="568988"/>
                </a:cubicBezTo>
                <a:cubicBezTo>
                  <a:pt x="271897" y="570845"/>
                  <a:pt x="269399" y="571878"/>
                  <a:pt x="266802" y="571844"/>
                </a:cubicBezTo>
                <a:cubicBezTo>
                  <a:pt x="261557" y="571777"/>
                  <a:pt x="257359" y="567471"/>
                  <a:pt x="257426" y="562226"/>
                </a:cubicBezTo>
                <a:cubicBezTo>
                  <a:pt x="257440" y="559709"/>
                  <a:pt x="258470" y="557304"/>
                  <a:pt x="260281" y="555556"/>
                </a:cubicBezTo>
                <a:close/>
                <a:moveTo>
                  <a:pt x="571817" y="552766"/>
                </a:moveTo>
                <a:cubicBezTo>
                  <a:pt x="561296" y="552766"/>
                  <a:pt x="552767" y="561295"/>
                  <a:pt x="552767" y="571816"/>
                </a:cubicBezTo>
                <a:cubicBezTo>
                  <a:pt x="552767" y="582337"/>
                  <a:pt x="561296" y="590866"/>
                  <a:pt x="571817" y="590866"/>
                </a:cubicBezTo>
                <a:cubicBezTo>
                  <a:pt x="582332" y="590853"/>
                  <a:pt x="590853" y="582332"/>
                  <a:pt x="590867" y="571816"/>
                </a:cubicBezTo>
                <a:cubicBezTo>
                  <a:pt x="590867" y="561295"/>
                  <a:pt x="582338" y="552766"/>
                  <a:pt x="571817" y="552766"/>
                </a:cubicBezTo>
                <a:close/>
                <a:moveTo>
                  <a:pt x="38100" y="552766"/>
                </a:moveTo>
                <a:cubicBezTo>
                  <a:pt x="27584" y="552779"/>
                  <a:pt x="19063" y="561300"/>
                  <a:pt x="19050" y="571816"/>
                </a:cubicBezTo>
                <a:cubicBezTo>
                  <a:pt x="19050" y="582337"/>
                  <a:pt x="27578" y="590866"/>
                  <a:pt x="38100" y="590866"/>
                </a:cubicBezTo>
                <a:cubicBezTo>
                  <a:pt x="48621" y="590866"/>
                  <a:pt x="57150" y="582337"/>
                  <a:pt x="57150" y="571816"/>
                </a:cubicBezTo>
                <a:cubicBezTo>
                  <a:pt x="57150" y="561295"/>
                  <a:pt x="48621" y="552766"/>
                  <a:pt x="38100" y="552766"/>
                </a:cubicBezTo>
                <a:close/>
                <a:moveTo>
                  <a:pt x="571816" y="533716"/>
                </a:moveTo>
                <a:lnTo>
                  <a:pt x="571817" y="533716"/>
                </a:lnTo>
                <a:lnTo>
                  <a:pt x="571816" y="533716"/>
                </a:lnTo>
                <a:close/>
                <a:moveTo>
                  <a:pt x="487840" y="476529"/>
                </a:moveTo>
                <a:cubicBezTo>
                  <a:pt x="490388" y="476640"/>
                  <a:pt x="492812" y="477663"/>
                  <a:pt x="494668" y="479412"/>
                </a:cubicBezTo>
                <a:lnTo>
                  <a:pt x="552665" y="539069"/>
                </a:lnTo>
                <a:lnTo>
                  <a:pt x="571816" y="533716"/>
                </a:lnTo>
                <a:lnTo>
                  <a:pt x="598757" y="544875"/>
                </a:lnTo>
                <a:cubicBezTo>
                  <a:pt x="605652" y="551770"/>
                  <a:pt x="609916" y="561295"/>
                  <a:pt x="609916" y="571816"/>
                </a:cubicBezTo>
                <a:cubicBezTo>
                  <a:pt x="609916" y="592858"/>
                  <a:pt x="592858" y="609916"/>
                  <a:pt x="571816" y="609916"/>
                </a:cubicBezTo>
                <a:cubicBezTo>
                  <a:pt x="550774" y="609916"/>
                  <a:pt x="533716" y="592858"/>
                  <a:pt x="533716" y="571816"/>
                </a:cubicBezTo>
                <a:cubicBezTo>
                  <a:pt x="533751" y="565006"/>
                  <a:pt x="535631" y="558332"/>
                  <a:pt x="539156" y="552505"/>
                </a:cubicBezTo>
                <a:lnTo>
                  <a:pt x="487654" y="499532"/>
                </a:lnTo>
                <a:cubicBezTo>
                  <a:pt x="438316" y="546133"/>
                  <a:pt x="372964" y="572003"/>
                  <a:pt x="305098" y="571798"/>
                </a:cubicBezTo>
                <a:lnTo>
                  <a:pt x="295573" y="571798"/>
                </a:lnTo>
                <a:lnTo>
                  <a:pt x="295573" y="552748"/>
                </a:lnTo>
                <a:lnTo>
                  <a:pt x="305098" y="552748"/>
                </a:lnTo>
                <a:cubicBezTo>
                  <a:pt x="371239" y="552940"/>
                  <a:pt x="434669" y="526482"/>
                  <a:pt x="481069" y="479347"/>
                </a:cubicBezTo>
                <a:cubicBezTo>
                  <a:pt x="482861" y="477544"/>
                  <a:pt x="485298" y="476530"/>
                  <a:pt x="487840" y="476529"/>
                </a:cubicBezTo>
                <a:close/>
                <a:moveTo>
                  <a:pt x="206825" y="419397"/>
                </a:moveTo>
                <a:cubicBezTo>
                  <a:pt x="226153" y="472212"/>
                  <a:pt x="258442" y="508540"/>
                  <a:pt x="295573" y="513898"/>
                </a:cubicBezTo>
                <a:lnTo>
                  <a:pt x="295573" y="419398"/>
                </a:lnTo>
                <a:close/>
                <a:moveTo>
                  <a:pt x="564133" y="333821"/>
                </a:moveTo>
                <a:cubicBezTo>
                  <a:pt x="564748" y="333963"/>
                  <a:pt x="565352" y="334153"/>
                  <a:pt x="565938" y="334389"/>
                </a:cubicBezTo>
                <a:cubicBezTo>
                  <a:pt x="566514" y="334677"/>
                  <a:pt x="567082" y="334956"/>
                  <a:pt x="567556" y="335244"/>
                </a:cubicBezTo>
                <a:cubicBezTo>
                  <a:pt x="568077" y="335603"/>
                  <a:pt x="568557" y="336018"/>
                  <a:pt x="568988" y="336481"/>
                </a:cubicBezTo>
                <a:cubicBezTo>
                  <a:pt x="569876" y="337353"/>
                  <a:pt x="570587" y="338390"/>
                  <a:pt x="571081" y="339532"/>
                </a:cubicBezTo>
                <a:cubicBezTo>
                  <a:pt x="571544" y="340681"/>
                  <a:pt x="571772" y="341912"/>
                  <a:pt x="571751" y="343150"/>
                </a:cubicBezTo>
                <a:cubicBezTo>
                  <a:pt x="571780" y="345685"/>
                  <a:pt x="570784" y="348124"/>
                  <a:pt x="568989" y="349913"/>
                </a:cubicBezTo>
                <a:cubicBezTo>
                  <a:pt x="565269" y="353597"/>
                  <a:pt x="559277" y="353597"/>
                  <a:pt x="555557" y="349913"/>
                </a:cubicBezTo>
                <a:cubicBezTo>
                  <a:pt x="552889" y="347160"/>
                  <a:pt x="552071" y="343104"/>
                  <a:pt x="553464" y="339532"/>
                </a:cubicBezTo>
                <a:cubicBezTo>
                  <a:pt x="553924" y="338372"/>
                  <a:pt x="554640" y="337329"/>
                  <a:pt x="555557" y="336481"/>
                </a:cubicBezTo>
                <a:cubicBezTo>
                  <a:pt x="557763" y="334171"/>
                  <a:pt x="561007" y="333165"/>
                  <a:pt x="564133" y="333821"/>
                </a:cubicBezTo>
                <a:close/>
                <a:moveTo>
                  <a:pt x="38397" y="295293"/>
                </a:moveTo>
                <a:lnTo>
                  <a:pt x="57447" y="295293"/>
                </a:lnTo>
                <a:lnTo>
                  <a:pt x="57447" y="304818"/>
                </a:lnTo>
                <a:cubicBezTo>
                  <a:pt x="57255" y="370950"/>
                  <a:pt x="83701" y="434374"/>
                  <a:pt x="130819" y="480779"/>
                </a:cubicBezTo>
                <a:cubicBezTo>
                  <a:pt x="130861" y="480820"/>
                  <a:pt x="130902" y="480861"/>
                  <a:pt x="130942" y="480903"/>
                </a:cubicBezTo>
                <a:cubicBezTo>
                  <a:pt x="134609" y="484673"/>
                  <a:pt x="134525" y="490702"/>
                  <a:pt x="130754" y="494369"/>
                </a:cubicBezTo>
                <a:lnTo>
                  <a:pt x="70851" y="552673"/>
                </a:lnTo>
                <a:cubicBezTo>
                  <a:pt x="74316" y="558460"/>
                  <a:pt x="76163" y="565071"/>
                  <a:pt x="76200" y="571816"/>
                </a:cubicBezTo>
                <a:cubicBezTo>
                  <a:pt x="76179" y="592849"/>
                  <a:pt x="59133" y="609895"/>
                  <a:pt x="38100" y="609916"/>
                </a:cubicBezTo>
                <a:lnTo>
                  <a:pt x="38100" y="609915"/>
                </a:lnTo>
                <a:cubicBezTo>
                  <a:pt x="17058" y="609915"/>
                  <a:pt x="0" y="592857"/>
                  <a:pt x="0" y="571815"/>
                </a:cubicBezTo>
                <a:cubicBezTo>
                  <a:pt x="0" y="550773"/>
                  <a:pt x="17058" y="533715"/>
                  <a:pt x="38100" y="533715"/>
                </a:cubicBezTo>
                <a:cubicBezTo>
                  <a:pt x="44915" y="533750"/>
                  <a:pt x="51593" y="535632"/>
                  <a:pt x="57422" y="539162"/>
                </a:cubicBezTo>
                <a:lnTo>
                  <a:pt x="110644" y="487365"/>
                </a:lnTo>
                <a:cubicBezTo>
                  <a:pt x="64053" y="438026"/>
                  <a:pt x="38190" y="372678"/>
                  <a:pt x="38397" y="304818"/>
                </a:cubicBezTo>
                <a:close/>
                <a:moveTo>
                  <a:pt x="46062" y="257621"/>
                </a:moveTo>
                <a:cubicBezTo>
                  <a:pt x="49183" y="257073"/>
                  <a:pt x="52376" y="258064"/>
                  <a:pt x="54638" y="260281"/>
                </a:cubicBezTo>
                <a:cubicBezTo>
                  <a:pt x="57307" y="263034"/>
                  <a:pt x="58125" y="267090"/>
                  <a:pt x="56731" y="270662"/>
                </a:cubicBezTo>
                <a:cubicBezTo>
                  <a:pt x="56237" y="271805"/>
                  <a:pt x="55526" y="272841"/>
                  <a:pt x="54638" y="273713"/>
                </a:cubicBezTo>
                <a:cubicBezTo>
                  <a:pt x="54558" y="273797"/>
                  <a:pt x="54476" y="273879"/>
                  <a:pt x="54392" y="273960"/>
                </a:cubicBezTo>
                <a:cubicBezTo>
                  <a:pt x="50683" y="277532"/>
                  <a:pt x="44780" y="277422"/>
                  <a:pt x="41207" y="273713"/>
                </a:cubicBezTo>
                <a:cubicBezTo>
                  <a:pt x="40289" y="272866"/>
                  <a:pt x="39574" y="271823"/>
                  <a:pt x="39114" y="270662"/>
                </a:cubicBezTo>
                <a:cubicBezTo>
                  <a:pt x="38625" y="269518"/>
                  <a:pt x="38365" y="268288"/>
                  <a:pt x="38351" y="267044"/>
                </a:cubicBezTo>
                <a:cubicBezTo>
                  <a:pt x="38357" y="265768"/>
                  <a:pt x="38616" y="264507"/>
                  <a:pt x="39114" y="263332"/>
                </a:cubicBezTo>
                <a:cubicBezTo>
                  <a:pt x="39574" y="262171"/>
                  <a:pt x="40289" y="261129"/>
                  <a:pt x="41207" y="260281"/>
                </a:cubicBezTo>
                <a:cubicBezTo>
                  <a:pt x="41616" y="259796"/>
                  <a:pt x="42100" y="259379"/>
                  <a:pt x="42639" y="259044"/>
                </a:cubicBezTo>
                <a:cubicBezTo>
                  <a:pt x="43114" y="258756"/>
                  <a:pt x="43681" y="258477"/>
                  <a:pt x="44258" y="258188"/>
                </a:cubicBezTo>
                <a:cubicBezTo>
                  <a:pt x="44825" y="257993"/>
                  <a:pt x="45495" y="257807"/>
                  <a:pt x="46062" y="257621"/>
                </a:cubicBezTo>
                <a:close/>
                <a:moveTo>
                  <a:pt x="314623" y="209717"/>
                </a:moveTo>
                <a:lnTo>
                  <a:pt x="314623" y="400347"/>
                </a:lnTo>
                <a:lnTo>
                  <a:pt x="343198" y="400347"/>
                </a:lnTo>
                <a:lnTo>
                  <a:pt x="343198" y="419397"/>
                </a:lnTo>
                <a:lnTo>
                  <a:pt x="314623" y="419397"/>
                </a:lnTo>
                <a:lnTo>
                  <a:pt x="314623" y="513899"/>
                </a:lnTo>
                <a:cubicBezTo>
                  <a:pt x="374884" y="505204"/>
                  <a:pt x="422440" y="414912"/>
                  <a:pt x="422440" y="305097"/>
                </a:cubicBezTo>
                <a:cubicBezTo>
                  <a:pt x="422584" y="272859"/>
                  <a:pt x="418238" y="240757"/>
                  <a:pt x="409526" y="209717"/>
                </a:cubicBezTo>
                <a:close/>
                <a:moveTo>
                  <a:pt x="372892" y="106865"/>
                </a:moveTo>
                <a:cubicBezTo>
                  <a:pt x="395887" y="130537"/>
                  <a:pt x="413073" y="159224"/>
                  <a:pt x="423095" y="190667"/>
                </a:cubicBezTo>
                <a:lnTo>
                  <a:pt x="476521" y="190667"/>
                </a:lnTo>
                <a:lnTo>
                  <a:pt x="476521" y="209717"/>
                </a:lnTo>
                <a:lnTo>
                  <a:pt x="429003" y="209717"/>
                </a:lnTo>
                <a:cubicBezTo>
                  <a:pt x="437400" y="240811"/>
                  <a:pt x="441600" y="272889"/>
                  <a:pt x="441490" y="305097"/>
                </a:cubicBezTo>
                <a:cubicBezTo>
                  <a:pt x="441490" y="389799"/>
                  <a:pt x="413839" y="463835"/>
                  <a:pt x="372892" y="503330"/>
                </a:cubicBezTo>
                <a:cubicBezTo>
                  <a:pt x="417121" y="488096"/>
                  <a:pt x="455017" y="458564"/>
                  <a:pt x="480596" y="419398"/>
                </a:cubicBezTo>
                <a:lnTo>
                  <a:pt x="438448" y="419398"/>
                </a:lnTo>
                <a:lnTo>
                  <a:pt x="438448" y="400348"/>
                </a:lnTo>
                <a:lnTo>
                  <a:pt x="491654" y="400348"/>
                </a:lnTo>
                <a:cubicBezTo>
                  <a:pt x="506788" y="370879"/>
                  <a:pt x="514671" y="338225"/>
                  <a:pt x="514648" y="305098"/>
                </a:cubicBezTo>
                <a:lnTo>
                  <a:pt x="514648" y="305097"/>
                </a:lnTo>
                <a:cubicBezTo>
                  <a:pt x="514529" y="215544"/>
                  <a:pt x="457598" y="135931"/>
                  <a:pt x="372892" y="106865"/>
                </a:cubicBezTo>
                <a:close/>
                <a:moveTo>
                  <a:pt x="237304" y="106865"/>
                </a:moveTo>
                <a:cubicBezTo>
                  <a:pt x="193125" y="122082"/>
                  <a:pt x="155263" y="151564"/>
                  <a:pt x="129684" y="190667"/>
                </a:cubicBezTo>
                <a:lnTo>
                  <a:pt x="171720" y="190667"/>
                </a:lnTo>
                <a:lnTo>
                  <a:pt x="171720" y="209717"/>
                </a:lnTo>
                <a:lnTo>
                  <a:pt x="118609" y="209717"/>
                </a:lnTo>
                <a:cubicBezTo>
                  <a:pt x="111021" y="224468"/>
                  <a:pt x="105250" y="240019"/>
                  <a:pt x="101379" y="256030"/>
                </a:cubicBezTo>
                <a:lnTo>
                  <a:pt x="95548" y="305098"/>
                </a:lnTo>
                <a:lnTo>
                  <a:pt x="105836" y="369764"/>
                </a:lnTo>
                <a:cubicBezTo>
                  <a:pt x="125868" y="431298"/>
                  <a:pt x="173775" y="481531"/>
                  <a:pt x="237304" y="503330"/>
                </a:cubicBezTo>
                <a:cubicBezTo>
                  <a:pt x="214279" y="479623"/>
                  <a:pt x="197077" y="450890"/>
                  <a:pt x="187057" y="419398"/>
                </a:cubicBezTo>
                <a:lnTo>
                  <a:pt x="133648" y="419398"/>
                </a:lnTo>
                <a:lnTo>
                  <a:pt x="133648" y="400348"/>
                </a:lnTo>
                <a:lnTo>
                  <a:pt x="181159" y="400348"/>
                </a:lnTo>
                <a:cubicBezTo>
                  <a:pt x="172785" y="369294"/>
                  <a:pt x="168597" y="337260"/>
                  <a:pt x="168706" y="305098"/>
                </a:cubicBezTo>
                <a:cubicBezTo>
                  <a:pt x="168706" y="220396"/>
                  <a:pt x="196358" y="146360"/>
                  <a:pt x="237304" y="106865"/>
                </a:cubicBezTo>
                <a:close/>
                <a:moveTo>
                  <a:pt x="314623" y="96296"/>
                </a:moveTo>
                <a:lnTo>
                  <a:pt x="314623" y="190667"/>
                </a:lnTo>
                <a:lnTo>
                  <a:pt x="403325" y="190667"/>
                </a:lnTo>
                <a:cubicBezTo>
                  <a:pt x="383992" y="137922"/>
                  <a:pt x="351724" y="101649"/>
                  <a:pt x="314623" y="96296"/>
                </a:cubicBezTo>
                <a:close/>
                <a:moveTo>
                  <a:pt x="295573" y="96296"/>
                </a:moveTo>
                <a:cubicBezTo>
                  <a:pt x="235312" y="104991"/>
                  <a:pt x="187756" y="195283"/>
                  <a:pt x="187756" y="305097"/>
                </a:cubicBezTo>
                <a:cubicBezTo>
                  <a:pt x="187613" y="337291"/>
                  <a:pt x="191946" y="369348"/>
                  <a:pt x="200632" y="400347"/>
                </a:cubicBezTo>
                <a:lnTo>
                  <a:pt x="295573" y="400347"/>
                </a:lnTo>
                <a:lnTo>
                  <a:pt x="295573" y="209717"/>
                </a:lnTo>
                <a:lnTo>
                  <a:pt x="266970" y="209717"/>
                </a:lnTo>
                <a:lnTo>
                  <a:pt x="266970" y="190667"/>
                </a:lnTo>
                <a:lnTo>
                  <a:pt x="295573" y="190667"/>
                </a:lnTo>
                <a:close/>
                <a:moveTo>
                  <a:pt x="295573" y="76497"/>
                </a:moveTo>
                <a:lnTo>
                  <a:pt x="314623" y="76497"/>
                </a:lnTo>
                <a:lnTo>
                  <a:pt x="314623" y="76739"/>
                </a:lnTo>
                <a:cubicBezTo>
                  <a:pt x="350134" y="78195"/>
                  <a:pt x="384816" y="87917"/>
                  <a:pt x="415910" y="105132"/>
                </a:cubicBezTo>
                <a:cubicBezTo>
                  <a:pt x="526283" y="166239"/>
                  <a:pt x="566221" y="305252"/>
                  <a:pt x="505114" y="415626"/>
                </a:cubicBezTo>
                <a:lnTo>
                  <a:pt x="505114" y="419397"/>
                </a:lnTo>
                <a:lnTo>
                  <a:pt x="502942" y="419397"/>
                </a:lnTo>
                <a:cubicBezTo>
                  <a:pt x="463799" y="487113"/>
                  <a:pt x="392768" y="530134"/>
                  <a:pt x="314623" y="533456"/>
                </a:cubicBezTo>
                <a:lnTo>
                  <a:pt x="314623" y="533697"/>
                </a:lnTo>
                <a:lnTo>
                  <a:pt x="295574" y="533698"/>
                </a:lnTo>
                <a:lnTo>
                  <a:pt x="295574" y="533456"/>
                </a:lnTo>
                <a:cubicBezTo>
                  <a:pt x="260082" y="532000"/>
                  <a:pt x="225419" y="522288"/>
                  <a:pt x="194339" y="505091"/>
                </a:cubicBezTo>
                <a:cubicBezTo>
                  <a:pt x="83949" y="444012"/>
                  <a:pt x="43975" y="305008"/>
                  <a:pt x="105054" y="194618"/>
                </a:cubicBezTo>
                <a:lnTo>
                  <a:pt x="105054" y="190667"/>
                </a:lnTo>
                <a:lnTo>
                  <a:pt x="107329" y="190667"/>
                </a:lnTo>
                <a:cubicBezTo>
                  <a:pt x="146490" y="123023"/>
                  <a:pt x="217481" y="80058"/>
                  <a:pt x="295573" y="76739"/>
                </a:cubicBezTo>
                <a:close/>
                <a:moveTo>
                  <a:pt x="339398" y="39248"/>
                </a:moveTo>
                <a:cubicBezTo>
                  <a:pt x="344263" y="37150"/>
                  <a:pt x="349908" y="39392"/>
                  <a:pt x="352006" y="44257"/>
                </a:cubicBezTo>
                <a:cubicBezTo>
                  <a:pt x="353401" y="47829"/>
                  <a:pt x="352583" y="51886"/>
                  <a:pt x="349913" y="54638"/>
                </a:cubicBezTo>
                <a:cubicBezTo>
                  <a:pt x="348134" y="56459"/>
                  <a:pt x="345697" y="57488"/>
                  <a:pt x="343150" y="57494"/>
                </a:cubicBezTo>
                <a:cubicBezTo>
                  <a:pt x="341906" y="57483"/>
                  <a:pt x="340675" y="57223"/>
                  <a:pt x="339532" y="56731"/>
                </a:cubicBezTo>
                <a:cubicBezTo>
                  <a:pt x="338371" y="56271"/>
                  <a:pt x="337328" y="55555"/>
                  <a:pt x="336481" y="54638"/>
                </a:cubicBezTo>
                <a:cubicBezTo>
                  <a:pt x="334707" y="52873"/>
                  <a:pt x="333712" y="50471"/>
                  <a:pt x="333719" y="47969"/>
                </a:cubicBezTo>
                <a:cubicBezTo>
                  <a:pt x="333694" y="46699"/>
                  <a:pt x="333921" y="45438"/>
                  <a:pt x="334389" y="44257"/>
                </a:cubicBezTo>
                <a:cubicBezTo>
                  <a:pt x="334849" y="43096"/>
                  <a:pt x="335564" y="42053"/>
                  <a:pt x="336481" y="41206"/>
                </a:cubicBezTo>
                <a:cubicBezTo>
                  <a:pt x="337325" y="40380"/>
                  <a:pt x="338314" y="39716"/>
                  <a:pt x="339398" y="39248"/>
                </a:cubicBezTo>
                <a:close/>
                <a:moveTo>
                  <a:pt x="571816" y="19050"/>
                </a:moveTo>
                <a:cubicBezTo>
                  <a:pt x="561301" y="19064"/>
                  <a:pt x="552780" y="27585"/>
                  <a:pt x="552766" y="38100"/>
                </a:cubicBezTo>
                <a:cubicBezTo>
                  <a:pt x="552766" y="48621"/>
                  <a:pt x="561295" y="57150"/>
                  <a:pt x="571816" y="57150"/>
                </a:cubicBezTo>
                <a:cubicBezTo>
                  <a:pt x="582337" y="57150"/>
                  <a:pt x="590866" y="48621"/>
                  <a:pt x="590866" y="38100"/>
                </a:cubicBezTo>
                <a:cubicBezTo>
                  <a:pt x="590866" y="27579"/>
                  <a:pt x="582337" y="19050"/>
                  <a:pt x="571816" y="19050"/>
                </a:cubicBezTo>
                <a:close/>
                <a:moveTo>
                  <a:pt x="38100" y="19050"/>
                </a:moveTo>
                <a:cubicBezTo>
                  <a:pt x="27579" y="19050"/>
                  <a:pt x="19050" y="27579"/>
                  <a:pt x="19050" y="38100"/>
                </a:cubicBezTo>
                <a:cubicBezTo>
                  <a:pt x="19064" y="48615"/>
                  <a:pt x="27585" y="57136"/>
                  <a:pt x="38100" y="57150"/>
                </a:cubicBezTo>
                <a:cubicBezTo>
                  <a:pt x="48621" y="57150"/>
                  <a:pt x="57150" y="48621"/>
                  <a:pt x="57150" y="38100"/>
                </a:cubicBezTo>
                <a:cubicBezTo>
                  <a:pt x="57150" y="27579"/>
                  <a:pt x="48621" y="19050"/>
                  <a:pt x="38100" y="19050"/>
                </a:cubicBezTo>
                <a:close/>
                <a:moveTo>
                  <a:pt x="571816" y="0"/>
                </a:moveTo>
                <a:cubicBezTo>
                  <a:pt x="592858" y="0"/>
                  <a:pt x="609916" y="17058"/>
                  <a:pt x="609916" y="38100"/>
                </a:cubicBezTo>
                <a:cubicBezTo>
                  <a:pt x="609916" y="59142"/>
                  <a:pt x="592858" y="76200"/>
                  <a:pt x="571816" y="76200"/>
                </a:cubicBezTo>
                <a:cubicBezTo>
                  <a:pt x="565006" y="76165"/>
                  <a:pt x="558332" y="74285"/>
                  <a:pt x="552505" y="70761"/>
                </a:cubicBezTo>
                <a:lnTo>
                  <a:pt x="499532" y="122262"/>
                </a:lnTo>
                <a:cubicBezTo>
                  <a:pt x="546133" y="171600"/>
                  <a:pt x="572003" y="236952"/>
                  <a:pt x="571798" y="304818"/>
                </a:cubicBezTo>
                <a:lnTo>
                  <a:pt x="571798" y="314343"/>
                </a:lnTo>
                <a:lnTo>
                  <a:pt x="552748" y="314343"/>
                </a:lnTo>
                <a:lnTo>
                  <a:pt x="552748" y="304818"/>
                </a:lnTo>
                <a:cubicBezTo>
                  <a:pt x="552940" y="238678"/>
                  <a:pt x="526482" y="175248"/>
                  <a:pt x="479347" y="128848"/>
                </a:cubicBezTo>
                <a:cubicBezTo>
                  <a:pt x="479308" y="128809"/>
                  <a:pt x="479270" y="128770"/>
                  <a:pt x="479231" y="128731"/>
                </a:cubicBezTo>
                <a:cubicBezTo>
                  <a:pt x="475559" y="124958"/>
                  <a:pt x="475640" y="118922"/>
                  <a:pt x="479413" y="115249"/>
                </a:cubicBezTo>
                <a:lnTo>
                  <a:pt x="539069" y="57252"/>
                </a:lnTo>
                <a:cubicBezTo>
                  <a:pt x="535602" y="51463"/>
                  <a:pt x="533753" y="44848"/>
                  <a:pt x="533716" y="38100"/>
                </a:cubicBezTo>
                <a:cubicBezTo>
                  <a:pt x="533716" y="17058"/>
                  <a:pt x="550774" y="0"/>
                  <a:pt x="571816" y="0"/>
                </a:cubicBezTo>
                <a:close/>
                <a:moveTo>
                  <a:pt x="38100" y="0"/>
                </a:moveTo>
                <a:cubicBezTo>
                  <a:pt x="59142" y="0"/>
                  <a:pt x="76200" y="17058"/>
                  <a:pt x="76200" y="38100"/>
                </a:cubicBezTo>
                <a:cubicBezTo>
                  <a:pt x="76165" y="44915"/>
                  <a:pt x="74283" y="51592"/>
                  <a:pt x="70754" y="57422"/>
                </a:cubicBezTo>
                <a:lnTo>
                  <a:pt x="122551" y="110644"/>
                </a:lnTo>
                <a:cubicBezTo>
                  <a:pt x="171890" y="64053"/>
                  <a:pt x="237238" y="38190"/>
                  <a:pt x="305098" y="38397"/>
                </a:cubicBezTo>
                <a:lnTo>
                  <a:pt x="314623" y="38397"/>
                </a:lnTo>
                <a:lnTo>
                  <a:pt x="314623" y="57447"/>
                </a:lnTo>
                <a:lnTo>
                  <a:pt x="305098" y="57447"/>
                </a:lnTo>
                <a:cubicBezTo>
                  <a:pt x="238965" y="57255"/>
                  <a:pt x="175541" y="83701"/>
                  <a:pt x="129137" y="130819"/>
                </a:cubicBezTo>
                <a:cubicBezTo>
                  <a:pt x="127349" y="132624"/>
                  <a:pt x="124914" y="133639"/>
                  <a:pt x="122374" y="133638"/>
                </a:cubicBezTo>
                <a:lnTo>
                  <a:pt x="122327" y="133638"/>
                </a:lnTo>
                <a:cubicBezTo>
                  <a:pt x="119772" y="133625"/>
                  <a:pt x="117329" y="132586"/>
                  <a:pt x="115546" y="130755"/>
                </a:cubicBezTo>
                <a:lnTo>
                  <a:pt x="57243" y="70852"/>
                </a:lnTo>
                <a:cubicBezTo>
                  <a:pt x="51456" y="74316"/>
                  <a:pt x="44845" y="76163"/>
                  <a:pt x="38100" y="76200"/>
                </a:cubicBezTo>
                <a:cubicBezTo>
                  <a:pt x="17058" y="76200"/>
                  <a:pt x="0" y="59142"/>
                  <a:pt x="0" y="38100"/>
                </a:cubicBezTo>
                <a:cubicBezTo>
                  <a:pt x="0" y="17058"/>
                  <a:pt x="17058" y="0"/>
                  <a:pt x="38100" y="0"/>
                </a:cubicBezTo>
                <a:close/>
              </a:path>
            </a:pathLst>
          </a:custGeom>
          <a:solidFill>
            <a:sysClr val="window" lastClr="FFFFFF"/>
          </a:solidFill>
          <a:ln w="9525" cap="flat">
            <a:noFill/>
            <a:prstDash val="solid"/>
            <a:miter/>
          </a:ln>
        </p:spPr>
        <p:txBody>
          <a:bodyPr rtlCol="0" anchor="ctr"/>
          <a:p>
            <a:pPr>
              <a:lnSpc>
                <a:spcPct val="120000"/>
              </a:lnSpc>
            </a:pPr>
            <a:endParaRPr lang="zh-CN" altLang="en-US">
              <a:latin typeface="Arial" panose="020B0604020202090204" pitchFamily="34" charset="0"/>
              <a:ea typeface="微软雅黑" panose="020B0703020204020201" pitchFamily="34" charset="-122"/>
              <a:sym typeface="Arial" panose="020B0604020202090204" pitchFamily="34" charset="0"/>
            </a:endParaRPr>
          </a:p>
        </p:txBody>
      </p:sp>
      <p:sp>
        <p:nvSpPr>
          <p:cNvPr id="16" name="文本框 15"/>
          <p:cNvSpPr txBox="1"/>
          <p:nvPr/>
        </p:nvSpPr>
        <p:spPr>
          <a:xfrm>
            <a:off x="577215" y="320040"/>
            <a:ext cx="2971165" cy="1076325"/>
          </a:xfrm>
          <a:prstGeom prst="rect">
            <a:avLst/>
          </a:prstGeom>
          <a:noFill/>
        </p:spPr>
        <p:txBody>
          <a:bodyPr wrap="square" rtlCol="0">
            <a:spAutoFit/>
          </a:bodyPr>
          <a:p>
            <a:r>
              <a:rPr lang="zh-CN" altLang="en-US" sz="4000" b="1">
                <a:solidFill>
                  <a:schemeClr val="tx1"/>
                </a:solidFill>
              </a:rPr>
              <a:t>展望</a:t>
            </a:r>
            <a:endParaRPr lang="zh-CN" altLang="en-US" sz="4000" b="1">
              <a:solidFill>
                <a:schemeClr val="tx1"/>
              </a:solidFill>
            </a:endParaRPr>
          </a:p>
          <a:p>
            <a:r>
              <a:rPr lang="en-US" altLang="zh-CN" sz="2400">
                <a:solidFill>
                  <a:schemeClr val="tx1">
                    <a:lumMod val="65000"/>
                    <a:lumOff val="35000"/>
                  </a:schemeClr>
                </a:solidFill>
              </a:rPr>
              <a:t>Future works</a:t>
            </a:r>
            <a:endParaRPr lang="en-US" altLang="zh-CN" sz="2400">
              <a:solidFill>
                <a:schemeClr val="tx1">
                  <a:lumMod val="65000"/>
                  <a:lumOff val="35000"/>
                </a:schemeClr>
              </a:solidFill>
            </a:endParaRPr>
          </a:p>
        </p:txBody>
      </p:sp>
      <p:pic>
        <p:nvPicPr>
          <p:cNvPr id="5" name="图片 4" descr="资源 7@3x"/>
          <p:cNvPicPr>
            <a:picLocks noChangeAspect="1"/>
          </p:cNvPicPr>
          <p:nvPr/>
        </p:nvPicPr>
        <p:blipFill>
          <a:blip r:embed="rId12"/>
          <a:stretch>
            <a:fillRect/>
          </a:stretch>
        </p:blipFill>
        <p:spPr>
          <a:xfrm>
            <a:off x="9481185" y="376555"/>
            <a:ext cx="2195830" cy="54927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7258" y="192088"/>
            <a:ext cx="2737485" cy="583565"/>
          </a:xfrm>
          <a:prstGeom prst="rect">
            <a:avLst/>
          </a:prstGeom>
          <a:noFill/>
        </p:spPr>
        <p:txBody>
          <a:bodyPr wrap="none">
            <a:spAutoFit/>
          </a:bodyPr>
          <a:lstStyle/>
          <a:p>
            <a:pPr algn="ctr" eaLnBrk="1" fontAlgn="auto" hangingPunct="1">
              <a:spcBef>
                <a:spcPts val="0"/>
              </a:spcBef>
              <a:spcAft>
                <a:spcPts val="0"/>
              </a:spcAft>
              <a:defRPr/>
            </a:pPr>
            <a:r>
              <a:rPr lang="en-US" sz="3200" dirty="0">
                <a:solidFill>
                  <a:schemeClr val="tx1">
                    <a:lumMod val="65000"/>
                    <a:lumOff val="35000"/>
                  </a:schemeClr>
                </a:solidFill>
                <a:latin typeface="GeosansLight" panose="02000603020000020003" pitchFamily="2" charset="0"/>
              </a:rPr>
              <a:t> Team Work</a:t>
            </a:r>
            <a:endParaRPr lang="en-US" sz="3200" dirty="0">
              <a:solidFill>
                <a:schemeClr val="tx1">
                  <a:lumMod val="65000"/>
                  <a:lumOff val="35000"/>
                </a:schemeClr>
              </a:solidFill>
              <a:latin typeface="GeosansLight" panose="02000603020000020003" pitchFamily="2" charset="0"/>
            </a:endParaRPr>
          </a:p>
        </p:txBody>
      </p:sp>
      <p:pic>
        <p:nvPicPr>
          <p:cNvPr id="24" name="图片占位符 23" descr="C:\Users\HP\Desktop\坚.jpg坚"/>
          <p:cNvPicPr>
            <a:picLocks noGrp="1" noChangeAspect="1"/>
          </p:cNvPicPr>
          <p:nvPr>
            <p:ph type="pic" sz="quarter" idx="10"/>
          </p:nvPr>
        </p:nvPicPr>
        <p:blipFill>
          <a:blip r:embed="rId1"/>
          <a:srcRect/>
          <a:stretch>
            <a:fillRect/>
          </a:stretch>
        </p:blipFill>
        <p:spPr>
          <a:xfrm>
            <a:off x="83820" y="1547495"/>
            <a:ext cx="1404000" cy="1404000"/>
          </a:xfrm>
        </p:spPr>
      </p:pic>
      <p:pic>
        <p:nvPicPr>
          <p:cNvPr id="9" name="图片占位符 8" descr="C:\Users\HP\Desktop\周.jpg周"/>
          <p:cNvPicPr>
            <a:picLocks noGrp="1" noChangeAspect="1"/>
          </p:cNvPicPr>
          <p:nvPr>
            <p:ph type="pic" sz="quarter" idx="11"/>
          </p:nvPr>
        </p:nvPicPr>
        <p:blipFill>
          <a:blip r:embed="rId2"/>
          <a:srcRect/>
          <a:stretch>
            <a:fillRect/>
          </a:stretch>
        </p:blipFill>
        <p:spPr>
          <a:xfrm>
            <a:off x="1901190" y="1619885"/>
            <a:ext cx="1331959" cy="1368000"/>
          </a:xfrm>
        </p:spPr>
      </p:pic>
      <p:pic>
        <p:nvPicPr>
          <p:cNvPr id="8" name="图片占位符 7" descr="C:\Users\HP\Desktop\鼎.png鼎"/>
          <p:cNvPicPr>
            <a:picLocks noGrp="1" noChangeAspect="1"/>
          </p:cNvPicPr>
          <p:nvPr>
            <p:ph type="pic" sz="quarter" idx="12"/>
          </p:nvPr>
        </p:nvPicPr>
        <p:blipFill>
          <a:blip r:embed="rId3"/>
          <a:srcRect/>
          <a:stretch>
            <a:fillRect/>
          </a:stretch>
        </p:blipFill>
        <p:spPr>
          <a:xfrm>
            <a:off x="10663555" y="1626235"/>
            <a:ext cx="1357630" cy="1361440"/>
          </a:xfrm>
        </p:spPr>
      </p:pic>
      <p:sp>
        <p:nvSpPr>
          <p:cNvPr id="19" name="TextBox 18"/>
          <p:cNvSpPr txBox="1"/>
          <p:nvPr/>
        </p:nvSpPr>
        <p:spPr>
          <a:xfrm>
            <a:off x="3974942" y="3362008"/>
            <a:ext cx="60960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 刘万</a:t>
            </a:r>
            <a:endParaRPr lang="en-US" altLang="zh-CN" sz="1000" dirty="0">
              <a:solidFill>
                <a:srgbClr val="7F7F7F"/>
              </a:solidFill>
              <a:latin typeface="Open Sans" panose="020B0606030504020204" pitchFamily="34" charset="0"/>
              <a:cs typeface="Open Sans" panose="020B0606030504020204" pitchFamily="34" charset="0"/>
            </a:endParaRPr>
          </a:p>
        </p:txBody>
      </p:sp>
      <p:sp>
        <p:nvSpPr>
          <p:cNvPr id="20" name="TextBox 19"/>
          <p:cNvSpPr txBox="1"/>
          <p:nvPr/>
        </p:nvSpPr>
        <p:spPr>
          <a:xfrm>
            <a:off x="2068195" y="3357563"/>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周子理</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1" name="TextBox 20"/>
          <p:cNvSpPr txBox="1"/>
          <p:nvPr/>
        </p:nvSpPr>
        <p:spPr>
          <a:xfrm>
            <a:off x="11159650" y="3357563"/>
            <a:ext cx="5384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李鼎</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2" name="TextBox 21"/>
          <p:cNvSpPr txBox="1"/>
          <p:nvPr/>
        </p:nvSpPr>
        <p:spPr>
          <a:xfrm>
            <a:off x="401320" y="3362325"/>
            <a:ext cx="716280" cy="306705"/>
          </a:xfrm>
          <a:prstGeom prst="rect">
            <a:avLst/>
          </a:prstGeom>
          <a:noFill/>
        </p:spPr>
        <p:txBody>
          <a:bodyPr wrap="squar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顾坚诚</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23" name="TextBox 22"/>
          <p:cNvSpPr txBox="1"/>
          <p:nvPr/>
        </p:nvSpPr>
        <p:spPr>
          <a:xfrm>
            <a:off x="5938361" y="3357563"/>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陈杭子</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33" name="TextBox 32"/>
          <p:cNvSpPr txBox="1"/>
          <p:nvPr/>
        </p:nvSpPr>
        <p:spPr>
          <a:xfrm>
            <a:off x="83820" y="3937000"/>
            <a:ext cx="1280795" cy="2030095"/>
          </a:xfrm>
          <a:prstGeom prst="rect">
            <a:avLst/>
          </a:prstGeom>
          <a:noFill/>
        </p:spPr>
        <p:txBody>
          <a:bodyPr wrap="square">
            <a:spAutoFit/>
          </a:bodyPr>
          <a:lstStyle/>
          <a:p>
            <a:r>
              <a:rPr lang="en-US" altLang="zh-CN" sz="1400" dirty="0"/>
              <a:t>浙江大学工业设计工程</a:t>
            </a:r>
            <a:r>
              <a:rPr lang="zh-CN" altLang="en-US" sz="1400" dirty="0"/>
              <a:t>硕士在读</a:t>
            </a:r>
            <a:endParaRPr lang="en-US" altLang="zh-CN" sz="1400" dirty="0"/>
          </a:p>
          <a:p>
            <a:r>
              <a:rPr lang="en-US" altLang="zh-CN" sz="1400" dirty="0"/>
              <a:t>兴趣方向：NFT、元宇宙</a:t>
            </a:r>
            <a:endParaRPr lang="en-US" altLang="zh-CN" sz="1400" dirty="0"/>
          </a:p>
          <a:p>
            <a:r>
              <a:rPr lang="en-US" altLang="zh-CN" sz="1400" dirty="0"/>
              <a:t>浙江大学研究生</a:t>
            </a:r>
            <a:endParaRPr lang="en-US" altLang="zh-CN" sz="1400" dirty="0"/>
          </a:p>
          <a:p>
            <a:r>
              <a:rPr lang="en-US" altLang="zh-CN" sz="1400" dirty="0"/>
              <a:t>兴趣方向：Defi</a:t>
            </a:r>
            <a:endParaRPr lang="en-US" altLang="zh-CN" sz="1400" dirty="0"/>
          </a:p>
        </p:txBody>
      </p:sp>
      <p:sp>
        <p:nvSpPr>
          <p:cNvPr id="34" name="TextBox 33"/>
          <p:cNvSpPr txBox="1"/>
          <p:nvPr/>
        </p:nvSpPr>
        <p:spPr>
          <a:xfrm>
            <a:off x="1871980" y="3937000"/>
            <a:ext cx="1387475" cy="2030095"/>
          </a:xfrm>
          <a:prstGeom prst="rect">
            <a:avLst/>
          </a:prstGeom>
          <a:noFill/>
        </p:spPr>
        <p:txBody>
          <a:bodyPr wrap="square">
            <a:spAutoFit/>
          </a:bodyPr>
          <a:lstStyle/>
          <a:p>
            <a:r>
              <a:rPr lang="en-US" altLang="zh-CN" sz="1400" dirty="0">
                <a:latin typeface="+mn-lt"/>
              </a:rPr>
              <a:t>浙江大学硕士</a:t>
            </a:r>
            <a:r>
              <a:rPr lang="zh-CN" altLang="en-US" sz="1400" dirty="0">
                <a:latin typeface="+mn-lt"/>
              </a:rPr>
              <a:t>在读</a:t>
            </a:r>
            <a:endParaRPr lang="en-US" altLang="zh-CN" sz="1400" dirty="0">
              <a:latin typeface="+mn-lt"/>
            </a:endParaRPr>
          </a:p>
          <a:p>
            <a:r>
              <a:rPr lang="en-US" altLang="zh-CN" sz="1400" dirty="0">
                <a:latin typeface="+mn-lt"/>
              </a:rPr>
              <a:t>研究方向：智能设计、设计引擎、人机交互。</a:t>
            </a:r>
            <a:endParaRPr lang="en-US" altLang="zh-CN" sz="1400" dirty="0">
              <a:latin typeface="+mn-lt"/>
            </a:endParaRPr>
          </a:p>
          <a:p>
            <a:r>
              <a:rPr lang="en-US" altLang="zh-CN" sz="1400" dirty="0">
                <a:latin typeface="+mn-lt"/>
              </a:rPr>
              <a:t>兼职兴趣：各种可视化、算法开发工作</a:t>
            </a:r>
            <a:endParaRPr lang="en-US" altLang="zh-CN" sz="1400" dirty="0">
              <a:latin typeface="+mn-lt"/>
            </a:endParaRPr>
          </a:p>
        </p:txBody>
      </p:sp>
      <p:sp>
        <p:nvSpPr>
          <p:cNvPr id="35" name="TextBox 34"/>
          <p:cNvSpPr txBox="1"/>
          <p:nvPr/>
        </p:nvSpPr>
        <p:spPr>
          <a:xfrm>
            <a:off x="10721975" y="3906520"/>
            <a:ext cx="1412875" cy="1168400"/>
          </a:xfrm>
          <a:prstGeom prst="rect">
            <a:avLst/>
          </a:prstGeom>
          <a:noFill/>
        </p:spPr>
        <p:txBody>
          <a:bodyPr wrap="square">
            <a:spAutoFit/>
          </a:bodyPr>
          <a:lstStyle/>
          <a:p>
            <a:r>
              <a:rPr lang="en-US" altLang="zh-CN" sz="1400"/>
              <a:t>SAAS</a:t>
            </a:r>
            <a:r>
              <a:rPr lang="zh-CN" altLang="en-US" sz="1400"/>
              <a:t>架构师</a:t>
            </a:r>
            <a:endParaRPr lang="en-US" altLang="zh-CN" sz="1400"/>
          </a:p>
          <a:p>
            <a:r>
              <a:rPr lang="en-US" altLang="zh-CN" sz="1400"/>
              <a:t>兴趣方向：NFT</a:t>
            </a:r>
            <a:r>
              <a:rPr lang="zh-CN" altLang="en-US" sz="1400"/>
              <a:t>、</a:t>
            </a:r>
            <a:r>
              <a:rPr lang="en-US" altLang="zh-CN" sz="1400"/>
              <a:t>CV和区块链技术</a:t>
            </a:r>
            <a:r>
              <a:rPr lang="zh-CN" altLang="en-US" sz="1400"/>
              <a:t>、</a:t>
            </a:r>
            <a:r>
              <a:rPr lang="en-US" altLang="zh-CN" sz="1400"/>
              <a:t>跨链和低层区块链实施。</a:t>
            </a:r>
            <a:endParaRPr lang="en-US" altLang="zh-CN" sz="1400"/>
          </a:p>
        </p:txBody>
      </p:sp>
      <p:sp>
        <p:nvSpPr>
          <p:cNvPr id="36" name="TextBox 35"/>
          <p:cNvSpPr txBox="1"/>
          <p:nvPr/>
        </p:nvSpPr>
        <p:spPr>
          <a:xfrm>
            <a:off x="5748655" y="3906520"/>
            <a:ext cx="1297940" cy="1383665"/>
          </a:xfrm>
          <a:prstGeom prst="rect">
            <a:avLst/>
          </a:prstGeom>
          <a:noFill/>
        </p:spPr>
        <p:txBody>
          <a:bodyPr wrap="square">
            <a:spAutoFit/>
          </a:bodyPr>
          <a:lstStyle/>
          <a:p>
            <a:r>
              <a:rPr lang="en-US" altLang="zh-CN" sz="1400" dirty="0" err="1"/>
              <a:t>浙江大学</a:t>
            </a:r>
            <a:r>
              <a:rPr lang="zh-CN" altLang="en-US" sz="1400" dirty="0"/>
              <a:t>硕士</a:t>
            </a:r>
            <a:r>
              <a:rPr lang="en-US" altLang="zh-CN" sz="1400" dirty="0" err="1"/>
              <a:t>在读</a:t>
            </a:r>
            <a:endParaRPr lang="en-US" altLang="zh-CN" sz="1400" dirty="0"/>
          </a:p>
          <a:p>
            <a:r>
              <a:rPr lang="en-US" altLang="zh-CN" sz="1400" dirty="0" err="1"/>
              <a:t>兴趣</a:t>
            </a:r>
            <a:r>
              <a:rPr lang="zh-CN" altLang="en-US" sz="1400" dirty="0"/>
              <a:t>方向</a:t>
            </a:r>
            <a:r>
              <a:rPr lang="en-US" altLang="zh-CN" sz="1400" dirty="0"/>
              <a:t>：区块链、Web3、DeFi、去中心化人工智能</a:t>
            </a:r>
            <a:endParaRPr lang="en-US" altLang="zh-CN" sz="1400" dirty="0"/>
          </a:p>
        </p:txBody>
      </p:sp>
      <p:sp>
        <p:nvSpPr>
          <p:cNvPr id="37" name="TextBox 36"/>
          <p:cNvSpPr txBox="1"/>
          <p:nvPr/>
        </p:nvSpPr>
        <p:spPr>
          <a:xfrm>
            <a:off x="7414260" y="3937000"/>
            <a:ext cx="1293495" cy="1322070"/>
          </a:xfrm>
          <a:prstGeom prst="rect">
            <a:avLst/>
          </a:prstGeom>
          <a:noFill/>
        </p:spPr>
        <p:txBody>
          <a:bodyPr wrap="square">
            <a:spAutoFit/>
          </a:bodyPr>
          <a:lstStyle/>
          <a:p>
            <a:pPr algn="l" eaLnBrk="1" fontAlgn="auto" hangingPunct="1">
              <a:spcBef>
                <a:spcPts val="0"/>
              </a:spcBef>
              <a:spcAft>
                <a:spcPts val="0"/>
              </a:spcAft>
              <a:defRPr/>
            </a:pPr>
            <a:r>
              <a:rPr lang="en-US" altLang="zh-CN" sz="1400" dirty="0"/>
              <a:t>浙江大学硕士在读</a:t>
            </a:r>
            <a:endParaRPr lang="en-US" altLang="zh-CN" sz="1400" dirty="0"/>
          </a:p>
          <a:p>
            <a:pPr algn="l" eaLnBrk="1" fontAlgn="auto" hangingPunct="1">
              <a:spcBef>
                <a:spcPts val="0"/>
              </a:spcBef>
              <a:spcAft>
                <a:spcPts val="0"/>
              </a:spcAft>
              <a:defRPr/>
            </a:pPr>
            <a:r>
              <a:rPr lang="en-US" altLang="zh-CN" sz="1400" dirty="0"/>
              <a:t>兴趣</a:t>
            </a:r>
            <a:r>
              <a:rPr lang="zh-CN" altLang="en-US" sz="1400" dirty="0"/>
              <a:t>方向</a:t>
            </a:r>
            <a:r>
              <a:rPr lang="en-US" altLang="zh-CN" sz="1400" dirty="0"/>
              <a:t>：CV和区块链技术</a:t>
            </a:r>
            <a:endParaRPr lang="en-US" altLang="zh-CN" sz="1400" dirty="0"/>
          </a:p>
          <a:p>
            <a:pPr algn="l" eaLnBrk="1" fontAlgn="auto" hangingPunct="1">
              <a:spcBef>
                <a:spcPts val="0"/>
              </a:spcBef>
              <a:spcAft>
                <a:spcPts val="0"/>
              </a:spcAft>
              <a:defRPr/>
            </a:pPr>
            <a:endParaRPr lang="en-US" altLang="zh-CN" sz="1400" dirty="0"/>
          </a:p>
          <a:p>
            <a:pPr algn="l" eaLnBrk="1" fontAlgn="auto" hangingPunct="1">
              <a:spcBef>
                <a:spcPts val="0"/>
              </a:spcBef>
              <a:spcAft>
                <a:spcPts val="0"/>
              </a:spcAft>
              <a:defRPr/>
            </a:pP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矩形 6"/>
          <p:cNvSpPr/>
          <p:nvPr/>
        </p:nvSpPr>
        <p:spPr>
          <a:xfrm>
            <a:off x="5352294" y="804769"/>
            <a:ext cx="1436612" cy="307777"/>
          </a:xfrm>
          <a:prstGeom prst="rect">
            <a:avLst/>
          </a:prstGeom>
        </p:spPr>
        <p:txBody>
          <a:bodyPr wrap="none">
            <a:spAutoFit/>
          </a:bodyPr>
          <a:lstStyle/>
          <a:p>
            <a:r>
              <a:rPr lang="en-US" altLang="zh-C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ZJU BITHACKS</a:t>
            </a:r>
            <a:endParaRPr lang="zh-CN" altLang="en-US" sz="1400" dirty="0"/>
          </a:p>
        </p:txBody>
      </p:sp>
      <p:sp>
        <p:nvSpPr>
          <p:cNvPr id="25" name="TextBox 5"/>
          <p:cNvSpPr txBox="1"/>
          <p:nvPr/>
        </p:nvSpPr>
        <p:spPr>
          <a:xfrm>
            <a:off x="5554663" y="6436948"/>
            <a:ext cx="1099981" cy="307777"/>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eaLnBrk="1" hangingPunct="1"/>
            <a:r>
              <a:rPr lang="en-US" altLang="zh-CN" sz="1000" dirty="0">
                <a:solidFill>
                  <a:srgbClr val="7F7F7F"/>
                </a:solidFill>
                <a:latin typeface="Open Sans" panose="020B0606030504020204" pitchFamily="34" charset="0"/>
                <a:cs typeface="Open Sans" panose="020B0606030504020204" pitchFamily="34" charset="0"/>
              </a:rPr>
              <a:t>Page Number </a:t>
            </a:r>
            <a:r>
              <a:rPr lang="en-US" altLang="zh-CN" sz="1400" b="1" dirty="0">
                <a:solidFill>
                  <a:srgbClr val="0989B1"/>
                </a:solidFill>
                <a:latin typeface="Open Sans" panose="020B0606030504020204" pitchFamily="34" charset="0"/>
                <a:cs typeface="Open Sans" panose="020B0606030504020204" pitchFamily="34" charset="0"/>
              </a:rPr>
              <a:t>10</a:t>
            </a:r>
            <a:endParaRPr lang="en-US" altLang="zh-CN" sz="1000" dirty="0">
              <a:solidFill>
                <a:srgbClr val="0989B1"/>
              </a:solidFill>
              <a:latin typeface="Open Sans" panose="020B0606030504020204" pitchFamily="34" charset="0"/>
              <a:cs typeface="Open Sans" panose="020B0606030504020204" pitchFamily="34" charset="0"/>
            </a:endParaRPr>
          </a:p>
        </p:txBody>
      </p:sp>
      <p:pic>
        <p:nvPicPr>
          <p:cNvPr id="28" name="图片占位符 27" descr="C:\Users\HP\Desktop\万.jpg万"/>
          <p:cNvPicPr>
            <a:picLocks noGrp="1" noChangeAspect="1"/>
          </p:cNvPicPr>
          <p:nvPr>
            <p:ph type="pic" sz="quarter" idx="13"/>
          </p:nvPr>
        </p:nvPicPr>
        <p:blipFill rotWithShape="1">
          <a:blip r:embed="rId4"/>
          <a:srcRect/>
          <a:stretch>
            <a:fillRect/>
          </a:stretch>
        </p:blipFill>
        <p:spPr>
          <a:xfrm>
            <a:off x="3629660" y="1547495"/>
            <a:ext cx="1407010" cy="1440000"/>
          </a:xfrm>
        </p:spPr>
      </p:pic>
      <p:pic>
        <p:nvPicPr>
          <p:cNvPr id="30" name="图片占位符 29" descr="C:\Users\HP\Desktop\杭姿.jpg杭姿"/>
          <p:cNvPicPr>
            <a:picLocks noGrp="1" noChangeAspect="1"/>
          </p:cNvPicPr>
          <p:nvPr>
            <p:ph type="pic" sz="quarter" idx="14"/>
          </p:nvPr>
        </p:nvPicPr>
        <p:blipFill rotWithShape="1">
          <a:blip r:embed="rId5"/>
          <a:srcRect/>
          <a:stretch>
            <a:fillRect/>
          </a:stretch>
        </p:blipFill>
        <p:spPr>
          <a:xfrm>
            <a:off x="5432425" y="1594485"/>
            <a:ext cx="1475776" cy="1404000"/>
          </a:xfrm>
        </p:spPr>
      </p:pic>
      <p:pic>
        <p:nvPicPr>
          <p:cNvPr id="5" name="图片占位符 29" descr="C:\Users\HP\Desktop\搞搞搞.jpg搞搞搞"/>
          <p:cNvPicPr>
            <a:picLocks noGrp="1" noChangeAspect="1"/>
          </p:cNvPicPr>
          <p:nvPr/>
        </p:nvPicPr>
        <p:blipFill rotWithShape="1">
          <a:blip r:embed="rId6"/>
          <a:srcRect/>
          <a:stretch>
            <a:fillRect/>
          </a:stretch>
        </p:blipFill>
        <p:spPr>
          <a:xfrm>
            <a:off x="9189085" y="1593850"/>
            <a:ext cx="1263260" cy="1404000"/>
          </a:xfrm>
          <a:prstGeom prst="ellipse">
            <a:avLst/>
          </a:prstGeom>
          <a:solidFill>
            <a:schemeClr val="bg1">
              <a:lumMod val="85000"/>
            </a:schemeClr>
          </a:solidFill>
        </p:spPr>
      </p:pic>
      <p:sp>
        <p:nvSpPr>
          <p:cNvPr id="6" name="TextBox 19"/>
          <p:cNvSpPr txBox="1"/>
          <p:nvPr/>
        </p:nvSpPr>
        <p:spPr>
          <a:xfrm>
            <a:off x="9318625" y="3362008"/>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高冀婷</a:t>
            </a:r>
            <a:endParaRPr lang="en-US" altLang="zh-CN" sz="1400" b="1" dirty="0">
              <a:solidFill>
                <a:srgbClr val="7F7F7F"/>
              </a:solidFill>
              <a:latin typeface="Open Sans" panose="020B0606030504020204" pitchFamily="34" charset="0"/>
              <a:cs typeface="Open Sans" panose="020B0606030504020204" pitchFamily="34" charset="0"/>
            </a:endParaRPr>
          </a:p>
        </p:txBody>
      </p:sp>
      <p:sp>
        <p:nvSpPr>
          <p:cNvPr id="10" name="TextBox 19"/>
          <p:cNvSpPr txBox="1"/>
          <p:nvPr/>
        </p:nvSpPr>
        <p:spPr>
          <a:xfrm>
            <a:off x="7749540" y="3362008"/>
            <a:ext cx="716280" cy="306705"/>
          </a:xfrm>
          <a:prstGeom prst="rect">
            <a:avLst/>
          </a:prstGeom>
          <a:noFill/>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eaLnBrk="0" fontAlgn="base" hangingPunct="0">
              <a:spcBef>
                <a:spcPct val="0"/>
              </a:spcBef>
              <a:spcAft>
                <a:spcPct val="0"/>
              </a:spcAft>
              <a:defRPr>
                <a:solidFill>
                  <a:schemeClr val="tx1"/>
                </a:solidFill>
                <a:latin typeface="Calibri" panose="020F0502020204030204" charset="0"/>
              </a:defRPr>
            </a:lvl6pPr>
            <a:lvl7pPr marL="2971800" indent="-228600" eaLnBrk="0" fontAlgn="base" hangingPunct="0">
              <a:spcBef>
                <a:spcPct val="0"/>
              </a:spcBef>
              <a:spcAft>
                <a:spcPct val="0"/>
              </a:spcAft>
              <a:defRPr>
                <a:solidFill>
                  <a:schemeClr val="tx1"/>
                </a:solidFill>
                <a:latin typeface="Calibri" panose="020F0502020204030204" charset="0"/>
              </a:defRPr>
            </a:lvl7pPr>
            <a:lvl8pPr marL="3429000" indent="-228600" eaLnBrk="0" fontAlgn="base" hangingPunct="0">
              <a:spcBef>
                <a:spcPct val="0"/>
              </a:spcBef>
              <a:spcAft>
                <a:spcPct val="0"/>
              </a:spcAft>
              <a:defRPr>
                <a:solidFill>
                  <a:schemeClr val="tx1"/>
                </a:solidFill>
                <a:latin typeface="Calibri" panose="020F0502020204030204" charset="0"/>
              </a:defRPr>
            </a:lvl8pPr>
            <a:lvl9pPr marL="3886200" indent="-228600" eaLnBrk="0" fontAlgn="base" hangingPunct="0">
              <a:spcBef>
                <a:spcPct val="0"/>
              </a:spcBef>
              <a:spcAft>
                <a:spcPct val="0"/>
              </a:spcAft>
              <a:defRPr>
                <a:solidFill>
                  <a:schemeClr val="tx1"/>
                </a:solidFill>
                <a:latin typeface="Calibri" panose="020F0502020204030204" charset="0"/>
              </a:defRPr>
            </a:lvl9pPr>
          </a:lstStyle>
          <a:p>
            <a:pPr algn="ctr" eaLnBrk="1" hangingPunct="1"/>
            <a:r>
              <a:rPr lang="en-US" altLang="zh-CN" sz="1400" b="1" dirty="0">
                <a:solidFill>
                  <a:srgbClr val="7F7F7F"/>
                </a:solidFill>
                <a:latin typeface="Open Sans" panose="020B0606030504020204" pitchFamily="34" charset="0"/>
                <a:cs typeface="Open Sans" panose="020B0606030504020204" pitchFamily="34" charset="0"/>
              </a:rPr>
              <a:t>宋小玲</a:t>
            </a:r>
            <a:endParaRPr lang="en-US" altLang="zh-CN" sz="1400" b="1" dirty="0">
              <a:solidFill>
                <a:srgbClr val="7F7F7F"/>
              </a:solidFill>
              <a:latin typeface="Open Sans" panose="020B0606030504020204" pitchFamily="34" charset="0"/>
              <a:cs typeface="Open Sans" panose="020B0606030504020204" pitchFamily="34" charset="0"/>
            </a:endParaRPr>
          </a:p>
        </p:txBody>
      </p:sp>
      <p:pic>
        <p:nvPicPr>
          <p:cNvPr id="11" name="图片 10"/>
          <p:cNvPicPr>
            <a:picLocks noChangeAspect="1"/>
          </p:cNvPicPr>
          <p:nvPr/>
        </p:nvPicPr>
        <p:blipFill>
          <a:blip r:embed="rId7"/>
          <a:srcRect l="-500" t="13500" r="500" b="26586"/>
          <a:stretch>
            <a:fillRect/>
          </a:stretch>
        </p:blipFill>
        <p:spPr>
          <a:xfrm>
            <a:off x="7500620" y="1626235"/>
            <a:ext cx="1317625" cy="1367790"/>
          </a:xfrm>
          <a:prstGeom prst="ellipse">
            <a:avLst/>
          </a:prstGeom>
        </p:spPr>
      </p:pic>
      <p:sp>
        <p:nvSpPr>
          <p:cNvPr id="12" name="TextBox 36"/>
          <p:cNvSpPr txBox="1"/>
          <p:nvPr/>
        </p:nvSpPr>
        <p:spPr>
          <a:xfrm>
            <a:off x="9091930" y="3935730"/>
            <a:ext cx="1424940" cy="1322070"/>
          </a:xfrm>
          <a:prstGeom prst="rect">
            <a:avLst/>
          </a:prstGeom>
          <a:noFill/>
        </p:spPr>
        <p:txBody>
          <a:bodyPr wrap="square">
            <a:spAutoFit/>
          </a:bodyPr>
          <a:lstStyle/>
          <a:p>
            <a:pPr algn="l" eaLnBrk="1" fontAlgn="auto" hangingPunct="1">
              <a:spcBef>
                <a:spcPts val="0"/>
              </a:spcBef>
              <a:spcAft>
                <a:spcPts val="0"/>
              </a:spcAft>
              <a:defRPr/>
            </a:pPr>
            <a:r>
              <a:rPr lang="en-US" altLang="zh-CN" sz="1400" dirty="0"/>
              <a:t>浙江大学硕士</a:t>
            </a:r>
            <a:r>
              <a:rPr lang="zh-CN" altLang="en-US" sz="1400" dirty="0"/>
              <a:t>在读</a:t>
            </a:r>
            <a:endParaRPr lang="en-US" altLang="zh-CN" sz="1400" dirty="0"/>
          </a:p>
          <a:p>
            <a:pPr algn="l" eaLnBrk="1" fontAlgn="auto" hangingPunct="1">
              <a:spcBef>
                <a:spcPts val="0"/>
              </a:spcBef>
              <a:spcAft>
                <a:spcPts val="0"/>
              </a:spcAft>
              <a:defRPr/>
            </a:pPr>
            <a:r>
              <a:rPr lang="en-US" altLang="zh-CN" sz="1400" dirty="0"/>
              <a:t>兴趣</a:t>
            </a:r>
            <a:r>
              <a:rPr lang="zh-CN" altLang="en-US" sz="1400" dirty="0"/>
              <a:t>方向</a:t>
            </a:r>
            <a:r>
              <a:rPr lang="en-US" altLang="zh-CN" sz="1400" dirty="0"/>
              <a:t>：跨链和低层区块链实施。</a:t>
            </a:r>
            <a:endParaRPr lang="en-US" altLang="zh-CN" sz="1400" dirty="0"/>
          </a:p>
          <a:p>
            <a:pPr algn="l" eaLnBrk="1" fontAlgn="auto" hangingPunct="1">
              <a:spcBef>
                <a:spcPts val="0"/>
              </a:spcBef>
              <a:spcAft>
                <a:spcPts val="0"/>
              </a:spcAft>
              <a:defRPr/>
            </a:pPr>
            <a:endPar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32"/>
          <p:cNvSpPr txBox="1"/>
          <p:nvPr/>
        </p:nvSpPr>
        <p:spPr>
          <a:xfrm>
            <a:off x="3639185" y="3937000"/>
            <a:ext cx="1280795" cy="737235"/>
          </a:xfrm>
          <a:prstGeom prst="rect">
            <a:avLst/>
          </a:prstGeom>
          <a:noFill/>
        </p:spPr>
        <p:txBody>
          <a:bodyPr wrap="square">
            <a:spAutoFit/>
          </a:bodyPr>
          <a:lstStyle/>
          <a:p>
            <a:r>
              <a:rPr lang="en-US" altLang="zh-CN" sz="1400" dirty="0"/>
              <a:t>浙江大学</a:t>
            </a:r>
            <a:r>
              <a:rPr lang="zh-CN" altLang="en-US" sz="1400" dirty="0"/>
              <a:t>硕士</a:t>
            </a:r>
            <a:endParaRPr lang="en-US" altLang="zh-CN" sz="1400" dirty="0"/>
          </a:p>
          <a:p>
            <a:r>
              <a:rPr lang="en-US" altLang="zh-CN" sz="1400" dirty="0"/>
              <a:t>兴趣方向：Defi</a:t>
            </a:r>
            <a:endParaRPr lang="en-US" altLang="zh-CN" sz="1400" dirty="0"/>
          </a:p>
        </p:txBody>
      </p:sp>
      <p:pic>
        <p:nvPicPr>
          <p:cNvPr id="4" name="图片 3" descr="资源 7@3x"/>
          <p:cNvPicPr>
            <a:picLocks noChangeAspect="1"/>
          </p:cNvPicPr>
          <p:nvPr/>
        </p:nvPicPr>
        <p:blipFill>
          <a:blip r:embed="rId8"/>
          <a:stretch>
            <a:fillRect/>
          </a:stretch>
        </p:blipFill>
        <p:spPr>
          <a:xfrm>
            <a:off x="5006975" y="5692775"/>
            <a:ext cx="2195830" cy="549275"/>
          </a:xfrm>
          <a:prstGeom prst="rect">
            <a:avLst/>
          </a:prstGeom>
        </p:spPr>
      </p:pic>
    </p:spTree>
  </p:cSld>
  <p:clrMapOvr>
    <a:masterClrMapping/>
  </p:clrMapOvr>
  <p:transition spd="slow">
    <p:fade/>
  </p:transition>
</p:sld>
</file>

<file path=ppt/tags/tag1.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2_3*m_h_i*1_1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3_2"/>
  <p:tag name="KSO_WM_TEMPLATE_CATEGORY" val="diagram"/>
  <p:tag name="KSO_WM_TEMPLATE_INDEX" val="20200192"/>
  <p:tag name="KSO_WM_UNIT_LAYERLEVEL" val="1_1_1"/>
  <p:tag name="KSO_WM_TAG_VERSION" val="1.0"/>
  <p:tag name="KSO_WM_BEAUTIFY_FLAG" val="#wm#"/>
  <p:tag name="KSO_WM_UNIT_TYPE" val="m_h_i"/>
  <p:tag name="KSO_WM_UNIT_INDEX" val="1_3_2"/>
  <p:tag name="KSO_WM_UNIT_FILL_FORE_SCHEMECOLOR_INDEX" val="14"/>
  <p:tag name="KSO_WM_UNIT_FILL_TYPE" val="1"/>
  <p:tag name="KSO_WM_UNIT_TEXT_FILL_FORE_SCHEMECOLOR_INDEX" val="2"/>
  <p:tag name="KSO_WM_UNIT_TEXT_FILL_TYPE" val="1"/>
  <p:tag name="KSO_WM_UNIT_USESOURCEFORMAT_APPLY" val="1"/>
</p:tagLst>
</file>

<file path=ppt/tags/tag100.xml><?xml version="1.0" encoding="utf-8"?>
<p:tagLst xmlns:p="http://schemas.openxmlformats.org/presentationml/2006/main">
  <p:tag name="KSO_WM_TEMPLATE_CATEGORY" val="diagram"/>
  <p:tag name="KSO_WM_TEMPLATE_INDEX" val="20187651"/>
  <p:tag name="KSO_WM_UNIT_TYPE" val="l_h_i"/>
  <p:tag name="KSO_WM_UNIT_INDEX" val="1_1_10"/>
  <p:tag name="KSO_WM_UNIT_ID" val="diagram20187651_4*l_h_i*1_1_10"/>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TEMPLATE_CATEGORY" val="diagram"/>
  <p:tag name="KSO_WM_TEMPLATE_INDEX" val="20187651"/>
  <p:tag name="KSO_WM_UNIT_TYPE" val="l_h_i"/>
  <p:tag name="KSO_WM_UNIT_INDEX" val="1_1_11"/>
  <p:tag name="KSO_WM_UNIT_ID" val="diagram20187651_4*l_h_i*1_1_11"/>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TEMPLATE_CATEGORY" val="diagram"/>
  <p:tag name="KSO_WM_TEMPLATE_INDEX" val="20187651"/>
  <p:tag name="KSO_WM_UNIT_TYPE" val="l_h_i"/>
  <p:tag name="KSO_WM_UNIT_INDEX" val="1_1_12"/>
  <p:tag name="KSO_WM_UNIT_ID" val="diagram20187651_4*l_h_i*1_1_1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3.xml><?xml version="1.0" encoding="utf-8"?>
<p:tagLst xmlns:p="http://schemas.openxmlformats.org/presentationml/2006/main">
  <p:tag name="KSO_WM_TEMPLATE_CATEGORY" val="diagram"/>
  <p:tag name="KSO_WM_TEMPLATE_INDEX" val="20187651"/>
  <p:tag name="KSO_WM_UNIT_TYPE" val="l_h_i"/>
  <p:tag name="KSO_WM_UNIT_INDEX" val="1_1_13"/>
  <p:tag name="KSO_WM_UNIT_ID" val="diagram20187651_4*l_h_i*1_1_1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ags/tag104.xml><?xml version="1.0" encoding="utf-8"?>
<p:tagLst xmlns:p="http://schemas.openxmlformats.org/presentationml/2006/main">
  <p:tag name="KSO_WM_TEMPLATE_CATEGORY" val="diagram"/>
  <p:tag name="KSO_WM_TEMPLATE_INDEX" val="20187651"/>
  <p:tag name="KSO_WM_UNIT_TYPE" val="l_h_i"/>
  <p:tag name="KSO_WM_UNIT_INDEX" val="1_1_14"/>
  <p:tag name="KSO_WM_UNIT_ID" val="diagram20187651_4*l_h_i*1_1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TEMPLATE_CATEGORY" val="diagram"/>
  <p:tag name="KSO_WM_TEMPLATE_INDEX" val="20187651"/>
  <p:tag name="KSO_WM_UNIT_TYPE" val="l_h_a"/>
  <p:tag name="KSO_WM_UNIT_INDEX" val="1_2_1"/>
  <p:tag name="KSO_WM_UNIT_ID" val="diagram20187651_4*l_h_a*1_2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6"/>
  <p:tag name="KSO_WM_UNIT_TEXT_FILL_TYPE" val="1"/>
  <p:tag name="KSO_WM_UNIT_USESOURCEFORMAT_APPLY" val="1"/>
</p:tagLst>
</file>

<file path=ppt/tags/tag106.xml><?xml version="1.0" encoding="utf-8"?>
<p:tagLst xmlns:p="http://schemas.openxmlformats.org/presentationml/2006/main">
  <p:tag name="KSO_WM_TEMPLATE_CATEGORY" val="diagram"/>
  <p:tag name="KSO_WM_TEMPLATE_INDEX" val="20187651"/>
  <p:tag name="KSO_WM_UNIT_TYPE" val="l_h_f"/>
  <p:tag name="KSO_WM_UNIT_INDEX" val="1_2_1"/>
  <p:tag name="KSO_WM_UNIT_ID" val="diagram20187651_4*l_h_f*1_2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07.xml><?xml version="1.0" encoding="utf-8"?>
<p:tagLst xmlns:p="http://schemas.openxmlformats.org/presentationml/2006/main">
  <p:tag name="KSO_WM_TEMPLATE_CATEGORY" val="diagram"/>
  <p:tag name="KSO_WM_TEMPLATE_INDEX" val="20187651"/>
  <p:tag name="KSO_WM_UNIT_TYPE" val="l_h_a"/>
  <p:tag name="KSO_WM_UNIT_INDEX" val="1_4_1"/>
  <p:tag name="KSO_WM_UNIT_ID" val="diagram20187651_4*l_h_a*1_4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8"/>
  <p:tag name="KSO_WM_UNIT_TEXT_FILL_TYPE" val="1"/>
  <p:tag name="KSO_WM_UNIT_USESOURCEFORMAT_APPLY" val="1"/>
</p:tagLst>
</file>

<file path=ppt/tags/tag108.xml><?xml version="1.0" encoding="utf-8"?>
<p:tagLst xmlns:p="http://schemas.openxmlformats.org/presentationml/2006/main">
  <p:tag name="KSO_WM_TEMPLATE_CATEGORY" val="diagram"/>
  <p:tag name="KSO_WM_TEMPLATE_INDEX" val="20187651"/>
  <p:tag name="KSO_WM_UNIT_TYPE" val="l_h_f"/>
  <p:tag name="KSO_WM_UNIT_INDEX" val="1_4_1"/>
  <p:tag name="KSO_WM_UNIT_ID" val="diagram20187651_4*l_h_f*1_4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09.xml><?xml version="1.0" encoding="utf-8"?>
<p:tagLst xmlns:p="http://schemas.openxmlformats.org/presentationml/2006/main">
  <p:tag name="KSO_WM_TEMPLATE_CATEGORY" val="diagram"/>
  <p:tag name="KSO_WM_TEMPLATE_INDEX" val="20187651"/>
  <p:tag name="KSO_WM_UNIT_TYPE" val="l_h_a"/>
  <p:tag name="KSO_WM_UNIT_INDEX" val="1_1_1"/>
  <p:tag name="KSO_WM_UNIT_ID" val="diagram20187651_4*l_h_a*1_1_1"/>
  <p:tag name="KSO_WM_UNIT_LAYERLEVEL" val="1_1_1"/>
  <p:tag name="KSO_WM_UNIT_VALUE" val="15"/>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5"/>
  <p:tag name="KSO_WM_UNIT_TEXT_FILL_TYPE" val="1"/>
  <p:tag name="KSO_WM_UNIT_USESOURCEFORMAT_APPLY" val="1"/>
</p:tagLst>
</file>

<file path=ppt/tags/tag11.xml><?xml version="1.0" encoding="utf-8"?>
<p:tagLst xmlns:p="http://schemas.openxmlformats.org/presentationml/2006/main">
  <p:tag name="KSO_WM_BEAUTIFY_FLAG" val="#wm#"/>
  <p:tag name="KSO_WM_TEMPLATE_CATEGORY" val="diagram"/>
  <p:tag name="KSO_WM_TEMPLATE_INDEX" val="20200192"/>
  <p:tag name="KSO_WM_SLIDE_TIMELINE_TYPE" val="middle"/>
  <p:tag name="KSO_WM_SLIDE_MODEL_TYPE" val="timeline"/>
  <p:tag name="KSO_WM_SLIDE_TIMELINE_MINITEMS" val="2"/>
  <p:tag name="KSO_WM_SLIDE_TIMELINE_MAXITEMS" val="6"/>
  <p:tag name="KSO_WM_SLIDE_ID" val="diagram20200192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00.571*331.753"/>
  <p:tag name="KSO_WM_SLIDE_POSITION" val="55.8857*144.388"/>
  <p:tag name="KSO_WM_DIAGRAM_GROUP_CODE" val="m1-1"/>
  <p:tag name="KSO_WM_SLIDE_DIAGTYPE" val="m"/>
  <p:tag name="KSO_WM_TAG_VERSION" val="1.0"/>
  <p:tag name="KSO_WM_SLIDE_LAYOUT" val="a_f_m"/>
  <p:tag name="KSO_WM_SLIDE_LAYOUT_CNT" val="1_1_1"/>
</p:tagLst>
</file>

<file path=ppt/tags/tag110.xml><?xml version="1.0" encoding="utf-8"?>
<p:tagLst xmlns:p="http://schemas.openxmlformats.org/presentationml/2006/main">
  <p:tag name="KSO_WM_TEMPLATE_CATEGORY" val="diagram"/>
  <p:tag name="KSO_WM_TEMPLATE_INDEX" val="20187651"/>
  <p:tag name="KSO_WM_UNIT_TYPE" val="l_h_f"/>
  <p:tag name="KSO_WM_UNIT_INDEX" val="1_1_1"/>
  <p:tag name="KSO_WM_UNIT_ID" val="diagram20187651_4*l_h_f*1_1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11.xml><?xml version="1.0" encoding="utf-8"?>
<p:tagLst xmlns:p="http://schemas.openxmlformats.org/presentationml/2006/main">
  <p:tag name="KSO_WM_TEMPLATE_CATEGORY" val="diagram"/>
  <p:tag name="KSO_WM_TEMPLATE_INDEX" val="20187651"/>
  <p:tag name="KSO_WM_UNIT_TYPE" val="l_h_a"/>
  <p:tag name="KSO_WM_UNIT_INDEX" val="1_3_1"/>
  <p:tag name="KSO_WM_UNIT_ID" val="diagram20187651_4*l_h_a*1_3_1"/>
  <p:tag name="KSO_WM_UNIT_LAYERLEVEL" val="1_1_1"/>
  <p:tag name="KSO_WM_UNIT_VALUE" val="14"/>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EXT_FILL_FORE_SCHEMECOLOR_INDEX" val="7"/>
  <p:tag name="KSO_WM_UNIT_TEXT_FILL_TYPE" val="1"/>
  <p:tag name="KSO_WM_UNIT_USESOURCEFORMAT_APPLY" val="1"/>
</p:tagLst>
</file>

<file path=ppt/tags/tag112.xml><?xml version="1.0" encoding="utf-8"?>
<p:tagLst xmlns:p="http://schemas.openxmlformats.org/presentationml/2006/main">
  <p:tag name="KSO_WM_TEMPLATE_CATEGORY" val="diagram"/>
  <p:tag name="KSO_WM_TEMPLATE_INDEX" val="20187651"/>
  <p:tag name="KSO_WM_UNIT_TYPE" val="l_h_f"/>
  <p:tag name="KSO_WM_UNIT_INDEX" val="1_3_1"/>
  <p:tag name="KSO_WM_UNIT_ID" val="diagram20187651_4*l_h_f*1_3_1"/>
  <p:tag name="KSO_WM_UNIT_LAYERLEVEL" val="1_1_1"/>
  <p:tag name="KSO_WM_UNIT_VALUE" val="32"/>
  <p:tag name="KSO_WM_UNIT_HIGHLIGHT" val="0"/>
  <p:tag name="KSO_WM_UNIT_COMPATIBLE" val="0"/>
  <p:tag name="KSO_WM_BEAUTIFY_FLAG" val="#wm#"/>
  <p:tag name="KSO_WM_TAG_VERSION" val="1.0"/>
  <p:tag name="KSO_WM_DIAGRAM_GROUP_CODE" val="l1-1"/>
  <p:tag name="KSO_WM_UNIT_PRESET_TEXT" val="单击此处添加文本具体内容"/>
  <p:tag name="KSO_WM_UNIT_USESOURCEFORMAT_APPLY" val="1"/>
</p:tagLst>
</file>

<file path=ppt/tags/tag113.xml><?xml version="1.0" encoding="utf-8"?>
<p:tagLst xmlns:p="http://schemas.openxmlformats.org/presentationml/2006/main">
  <p:tag name="KSO_WM_BEAUTIFY_FLAG" val="#wm#"/>
  <p:tag name="KSO_WM_TEMPLATE_CATEGORY" val="diagram"/>
  <p:tag name="KSO_WM_TEMPLATE_INDEX" val="20187651"/>
  <p:tag name="KSO_WM_SLIDE_ID" val="diagram20187651_3"/>
  <p:tag name="KSO_WM_SLIDE_TYPE" val="text"/>
  <p:tag name="KSO_WM_SLIDE_SUBTYPE" val="diag"/>
  <p:tag name="KSO_WM_SLIDE_ITEM_CNT" val="4"/>
  <p:tag name="KSO_WM_SLIDE_INDEX" val="3"/>
  <p:tag name="KSO_WM_SLIDE_SIZE" val="809.536*366.875"/>
  <p:tag name="KSO_WM_SLIDE_POSITION" val="74.833*86.5625"/>
  <p:tag name="KSO_WM_DIAGRAM_GROUP_CODE" val="l1-1"/>
  <p:tag name="KSO_WM_SLIDE_DIAGTYPE" val="l"/>
  <p:tag name="KSO_WM_TAG_VERSION" val="1.0"/>
  <p:tag name="KSO_WM_SLIDE_LAYOUT" val="l"/>
  <p:tag name="KSO_WM_SLIDE_LAYOUT_CNT" val="1"/>
</p:tagLst>
</file>

<file path=ppt/tags/tag114.xml><?xml version="1.0" encoding="utf-8"?>
<p:tagLst xmlns:p="http://schemas.openxmlformats.org/presentationml/2006/main">
  <p:tag name="KSO_WM_UNIT_ISCONTENTSTITLE" val="0"/>
  <p:tag name="KSO_WM_UNIT_ISNUMDGMTITLE" val="0"/>
  <p:tag name="KSO_WM_UNIT_PRESET_TEXT" val="人事管理"/>
  <p:tag name="KSO_WM_UNIT_NOCLEAR" val="0"/>
  <p:tag name="KSO_WM_UNIT_VALUE" val="3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01393_1*a*1"/>
  <p:tag name="KSO_WM_TEMPLATE_CATEGORY" val="diagram"/>
  <p:tag name="KSO_WM_TEMPLATE_INDEX" val="2020139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01393_1*l_h_i*1_1_2"/>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5"/>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01393_1*l_h_i*1_1_1"/>
  <p:tag name="KSO_WM_TEMPLATE_CATEGORY" val="diagram"/>
  <p:tag name="KSO_WM_TEMPLATE_INDEX" val="2020139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01393_1*l_h_i*1_2_2"/>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 name="KSO_WM_UNIT_USESOURCEFORMAT_APPLY"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01393_1*l_h_i*1_2_3"/>
  <p:tag name="KSO_WM_TEMPLATE_CATEGORY" val="diagram"/>
  <p:tag name="KSO_WM_TEMPLATE_INDEX" val="2020139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01393_1*l_h_i*1_3_3"/>
  <p:tag name="KSO_WM_TEMPLATE_CATEGORY" val="diagram"/>
  <p:tag name="KSO_WM_TEMPLATE_INDEX" val="20201393"/>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5"/>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1"/>
  <p:tag name="KSO_WM_TEMPLATE_CATEGORY" val="diagram"/>
  <p:tag name="KSO_WM_TEMPLATE_INDEX" val="20200877"/>
  <p:tag name="KSO_WM_UNIT_LAYERLEVEL" val="1"/>
  <p:tag name="KSO_WM_TAG_VERSION" val="1.0"/>
  <p:tag name="KSO_WM_BEAUTIFY_FLAG" val="#wm#"/>
  <p:tag name="KSO_WM_UNIT_TYPE" val="i"/>
  <p:tag name="KSO_WM_UNIT_INDEX" val="1"/>
  <p:tag name="KSO_WM_DIAGRAM_GROUP_CODE" val="l1-1"/>
  <p:tag name="KSO_WM_UNIT_USESOURCEFORMAT_APPLY"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01393_1*l_h_i*1_3_2"/>
  <p:tag name="KSO_WM_TEMPLATE_CATEGORY" val="diagram"/>
  <p:tag name="KSO_WM_TEMPLATE_INDEX" val="2020139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01393_1*l_h_i*1_2_1"/>
  <p:tag name="KSO_WM_TEMPLATE_CATEGORY" val="diagram"/>
  <p:tag name="KSO_WM_TEMPLATE_INDEX" val="2020139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01393_1*l_h_i*1_1_3"/>
  <p:tag name="KSO_WM_TEMPLATE_CATEGORY" val="diagram"/>
  <p:tag name="KSO_WM_TEMPLATE_INDEX" val="2020139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01393_1*l_h_i*1_3_1"/>
  <p:tag name="KSO_WM_TEMPLATE_CATEGORY" val="diagram"/>
  <p:tag name="KSO_WM_TEMPLATE_INDEX" val="2020139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124.xml><?xml version="1.0" encoding="utf-8"?>
<p:tagLst xmlns:p="http://schemas.openxmlformats.org/presentationml/2006/main">
  <p:tag name="KSO_WM_UNIT_ISCONTENTSTITLE" val="0"/>
  <p:tag name="KSO_WM_UNIT_ISNUMDGMTITLE" val="0"/>
  <p:tag name="KSO_WM_UNIT_PRESET_TEXT" val="人员招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01393_1*l_h_a*1_1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5.xml><?xml version="1.0" encoding="utf-8"?>
<p:tagLst xmlns:p="http://schemas.openxmlformats.org/presentationml/2006/main">
  <p:tag name="KSO_WM_UNIT_ISCONTENTSTITLE" val="0"/>
  <p:tag name="KSO_WM_UNIT_ISNUMDGMTITLE" val="0"/>
  <p:tag name="KSO_WM_UNIT_PRESET_TEXT" val="人员培训"/>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01393_1*l_h_a*1_2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6.xml><?xml version="1.0" encoding="utf-8"?>
<p:tagLst xmlns:p="http://schemas.openxmlformats.org/presentationml/2006/main">
  <p:tag name="KSO_WM_UNIT_ISCONTENTSTITLE" val="0"/>
  <p:tag name="KSO_WM_UNIT_ISNUMDGMTITLE" val="0"/>
  <p:tag name="KSO_WM_UNIT_PRESET_TEXT" val="人员考核"/>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01393_1*l_h_a*1_3_1"/>
  <p:tag name="KSO_WM_TEMPLATE_CATEGORY" val="diagram"/>
  <p:tag name="KSO_WM_TEMPLATE_INDEX" val="20201393"/>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7.xml><?xml version="1.0" encoding="utf-8"?>
<p:tagLst xmlns:p="http://schemas.openxmlformats.org/presentationml/2006/main">
  <p:tag name="KSO_WM_UNIT_SUBTYPE" val="a"/>
  <p:tag name="KSO_WM_UNIT_PRESET_TEXT" val="按照公司岗位要求面试应聘人员。依据销售业绩及表现情况进行人员调岗、淘汰及更新"/>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01393_1*l_h_f*1_1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UNIT_SUBTYPE" val="a"/>
  <p:tag name="KSO_WM_UNIT_PRESET_TEXT" val="对新人进行岗前培训以及进行销售培训包括销售知识、技巧、标准化动作、企业文化及职业道德等"/>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01393_1*l_h_f*1_2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UNIT_SUBTYPE" val="a"/>
  <p:tag name="KSO_WM_UNIT_PRESET_TEXT" val="考核包括对销售人员进行业绩考核和岗位标准化销售动作考核两个方面，并根据考核结果进行人员调整"/>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01393_1*l_h_f*1_3_1"/>
  <p:tag name="KSO_WM_TEMPLATE_CATEGORY" val="diagram"/>
  <p:tag name="KSO_WM_TEMPLATE_INDEX" val="20201393"/>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2"/>
  <p:tag name="KSO_WM_TEMPLATE_CATEGORY" val="diagram"/>
  <p:tag name="KSO_WM_TEMPLATE_INDEX" val="20200877"/>
  <p:tag name="KSO_WM_UNIT_LAYERLEVEL" val="1"/>
  <p:tag name="KSO_WM_TAG_VERSION" val="1.0"/>
  <p:tag name="KSO_WM_BEAUTIFY_FLAG" val="#wm#"/>
  <p:tag name="KSO_WM_UNIT_TYPE" val="i"/>
  <p:tag name="KSO_WM_UNIT_INDEX" val="2"/>
  <p:tag name="KSO_WM_DIAGRAM_GROUP_CODE" val="l1-1"/>
  <p:tag name="KSO_WM_UNIT_USESOURCEFORMAT_APPLY" val="1"/>
</p:tagLst>
</file>

<file path=ppt/tags/tag130.xml><?xml version="1.0" encoding="utf-8"?>
<p:tagLst xmlns:p="http://schemas.openxmlformats.org/presentationml/2006/main">
  <p:tag name="KSO_WM_SLIDE_ID" val="diagram20201393_1"/>
  <p:tag name="KSO_WM_TEMPLATE_SUBCATEGORY" val="0"/>
  <p:tag name="KSO_WM_TEMPLATE_MASTER_TYPE" val="0"/>
  <p:tag name="KSO_WM_TEMPLATE_COLOR_TYPE" val="1"/>
  <p:tag name="KSO_WM_SLIDE_TYPE" val="text"/>
  <p:tag name="KSO_WM_SLIDE_SUBTYPE" val="diag"/>
  <p:tag name="KSO_WM_SLIDE_ITEM_CNT" val="3"/>
  <p:tag name="KSO_WM_SLIDE_INDEX" val="1"/>
  <p:tag name="KSO_WM_SLIDE_SIZE" val="784.751*294.408"/>
  <p:tag name="KSO_WM_SLIDE_POSITION" val="97.7443*169.334"/>
  <p:tag name="KSO_WM_DIAGRAM_GROUP_CODE" val="l1-1"/>
  <p:tag name="KSO_WM_SLIDE_DIAGTYPE" val="l"/>
  <p:tag name="KSO_WM_TAG_VERSION" val="1.0"/>
  <p:tag name="KSO_WM_BEAUTIFY_FLAG" val="#wm#"/>
  <p:tag name="KSO_WM_TEMPLATE_CATEGORY" val="diagram"/>
  <p:tag name="KSO_WM_TEMPLATE_INDEX" val="20201393"/>
  <p:tag name="KSO_WM_SLIDE_LAYOUT" val="a_b_l"/>
  <p:tag name="KSO_WM_SLIDE_LAYOUT_CNT" val="1_1_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436_1*r_i*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6"/>
  <p:tag name="KSO_WM_UNIT_FILL_TYPE" val="1"/>
  <p:tag name="KSO_WM_UNIT_TEXT_FILL_FORE_SCHEMECOLOR_INDEX" val="2"/>
  <p:tag name="KSO_WM_UNIT_TEXT_FILL_TYPE" val="1"/>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436_1*r_i*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2"/>
  <p:tag name="KSO_WM_UNIT_TEXT_FILL_TYPE" val="1"/>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436_1*r_i*1_3"/>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436_1*r_i*1_4"/>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5"/>
  <p:tag name="KSO_WM_UNIT_FILL_TYPE" val="1"/>
  <p:tag name="KSO_WM_UNIT_TEXT_FILL_FORE_SCHEMECOLOR_INDEX" val="13"/>
  <p:tag name="KSO_WM_UNIT_TEXT_FILL_TYPE" val="1"/>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436_1*r_i*1_5"/>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6"/>
  <p:tag name="KSO_WM_UNIT_FILL_TYPE" val="1"/>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436_1*r_t*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标题"/>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UNIT_NOCLEAR" val="0"/>
  <p:tag name="KSO_WM_UNIT_VALUE" val="8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436_1*r_v*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文本具体内容，简明扼要的阐述您的观点。根据需要可酌情增减文字，以便观者准确的理解您传达的思想。"/>
  <p:tag name="KSO_WM_UNIT_TEXT_FILL_FORE_SCHEMECOLOR_INDEX" val="14"/>
  <p:tag name="KSO_WM_UNIT_TEXT_FILL_TYPE" val="1"/>
  <p:tag name="KSO_WM_UNIT_USESOURCEFORMAT_APPLY" val="1"/>
</p:tagLst>
</file>

<file path=ppt/tags/tag138.xml><?xml version="1.0" encoding="utf-8"?>
<p:tagLst xmlns:p="http://schemas.openxmlformats.org/presentationml/2006/main">
  <p:tag name="KSO_WM_UNIT_VALUE" val="169*169"/>
  <p:tag name="KSO_WM_UNIT_HIGHLIGHT" val="0"/>
  <p:tag name="KSO_WM_UNIT_COMPATIBLE" val="0"/>
  <p:tag name="KSO_WM_UNIT_DIAGRAM_ISNUMVISUAL" val="0"/>
  <p:tag name="KSO_WM_UNIT_DIAGRAM_ISREFERUNIT" val="0"/>
  <p:tag name="KSO_WM_DIAGRAM_GROUP_CODE" val="r1-1"/>
  <p:tag name="KSO_WM_UNIT_TYPE" val="r_x"/>
  <p:tag name="KSO_WM_UNIT_INDEX" val="1_1"/>
  <p:tag name="KSO_WM_UNIT_ID" val="diagram20201436_1*r_x*1_1"/>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14"/>
  <p:tag name="KSO_WM_UNIT_FILL_TYPE" val="1"/>
  <p:tag name="KSO_WM_UNIT_TEXT_FILL_FORE_SCHEMECOLOR_INDEX" val="14"/>
  <p:tag name="KSO_WM_UNIT_TEXT_FILL_TYPE" val="1"/>
  <p:tag name="KSO_WM_UNIT_USESOURCEFORMAT_APPLY" val="1"/>
</p:tagLst>
</file>

<file path=ppt/tags/tag139.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436_1*r_t*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标题"/>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3"/>
  <p:tag name="KSO_WM_TEMPLATE_CATEGORY" val="diagram"/>
  <p:tag name="KSO_WM_TEMPLATE_INDEX" val="20200877"/>
  <p:tag name="KSO_WM_UNIT_LAYERLEVEL" val="1"/>
  <p:tag name="KSO_WM_TAG_VERSION" val="1.0"/>
  <p:tag name="KSO_WM_BEAUTIFY_FLAG" val="#wm#"/>
  <p:tag name="KSO_WM_UNIT_TYPE" val="i"/>
  <p:tag name="KSO_WM_UNIT_INDEX" val="3"/>
  <p:tag name="KSO_WM_DIAGRAM_GROUP_CODE" val="l1-1"/>
  <p:tag name="KSO_WM_UNIT_LINE_FORE_SCHEMECOLOR_INDEX" val="14"/>
  <p:tag name="KSO_WM_UNIT_LINE_FILL_TYPE" val="2"/>
  <p:tag name="KSO_WM_UNIT_USESOURCEFORMAT_APPLY" val="1"/>
</p:tagLst>
</file>

<file path=ppt/tags/tag140.xml><?xml version="1.0" encoding="utf-8"?>
<p:tagLst xmlns:p="http://schemas.openxmlformats.org/presentationml/2006/main">
  <p:tag name="KSO_WM_UNIT_NOCLEAR" val="0"/>
  <p:tag name="KSO_WM_UNIT_VALUE" val="8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436_1*r_v*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PRESET_TEXT" val="单击此处添加文本具体内容，简明扼要的阐述您的观点。根据需要可酌情增减文字，以便观者准确的理解您传达的思想。"/>
  <p:tag name="KSO_WM_UNIT_TEXT_FILL_FORE_SCHEMECOLOR_INDEX" val="14"/>
  <p:tag name="KSO_WM_UNIT_TEXT_FILL_TYPE" val="1"/>
  <p:tag name="KSO_WM_UNIT_USESOURCEFORMAT_APPLY" val="1"/>
</p:tagLst>
</file>

<file path=ppt/tags/tag141.xml><?xml version="1.0" encoding="utf-8"?>
<p:tagLst xmlns:p="http://schemas.openxmlformats.org/presentationml/2006/main">
  <p:tag name="KSO_WM_UNIT_VALUE" val="169*169"/>
  <p:tag name="KSO_WM_UNIT_HIGHLIGHT" val="0"/>
  <p:tag name="KSO_WM_UNIT_COMPATIBLE" val="0"/>
  <p:tag name="KSO_WM_UNIT_DIAGRAM_ISNUMVISUAL" val="0"/>
  <p:tag name="KSO_WM_UNIT_DIAGRAM_ISREFERUNIT" val="0"/>
  <p:tag name="KSO_WM_DIAGRAM_GROUP_CODE" val="r1-1"/>
  <p:tag name="KSO_WM_UNIT_TYPE" val="r_x"/>
  <p:tag name="KSO_WM_UNIT_INDEX" val="1_2"/>
  <p:tag name="KSO_WM_UNIT_ID" val="diagram20201436_1*r_x*1_2"/>
  <p:tag name="KSO_WM_TEMPLATE_CATEGORY" val="diagram"/>
  <p:tag name="KSO_WM_TEMPLATE_INDEX" val="20201436"/>
  <p:tag name="KSO_WM_UNIT_LAYERLEVEL" val="1_1"/>
  <p:tag name="KSO_WM_TAG_VERSION" val="1.0"/>
  <p:tag name="KSO_WM_BEAUTIFY_FLAG" val="#wm#"/>
  <p:tag name="KSO_WM_UNIT_DIAGRAM_CONTRAST_TITLE_CNT" val="2"/>
  <p:tag name="KSO_WM_UNIT_DIAGRAM_DIMENSION_TITLE_CNT" val="1"/>
  <p:tag name="KSO_WM_UNIT_FILL_FORE_SCHEMECOLOR_INDEX" val="14"/>
  <p:tag name="KSO_WM_UNIT_FILL_TYPE" val="1"/>
  <p:tag name="KSO_WM_UNIT_TEXT_FILL_FORE_SCHEMECOLOR_INDEX" val="13"/>
  <p:tag name="KSO_WM_UNIT_TEXT_FILL_TYPE" val="1"/>
  <p:tag name="KSO_WM_UNIT_USESOURCEFORMAT_APPLY" val="1"/>
</p:tagLst>
</file>

<file path=ppt/tags/tag142.xml><?xml version="1.0" encoding="utf-8"?>
<p:tagLst xmlns:p="http://schemas.openxmlformats.org/presentationml/2006/main">
  <p:tag name="KSO_WM_BEAUTIFY_FLAG" val="#wm#"/>
  <p:tag name="KSO_WM_TEMPLATE_CATEGORY" val="diagram"/>
  <p:tag name="KSO_WM_TEMPLATE_INDEX" val="20201436"/>
  <p:tag name="KSO_WM_SLIDE_ID" val="diagram20201436_1"/>
  <p:tag name="KSO_WM_TEMPLATE_SUBCATEGORY" val="0"/>
  <p:tag name="KSO_WM_TEMPLATE_MASTER_TYPE" val="0"/>
  <p:tag name="KSO_WM_TEMPLATE_COLOR_TYPE" val="1"/>
  <p:tag name="KSO_WM_SLIDE_TYPE" val="text"/>
  <p:tag name="KSO_WM_SLIDE_SUBTYPE" val="diag"/>
  <p:tag name="KSO_WM_SLIDE_ITEM_CNT" val="2"/>
  <p:tag name="KSO_WM_SLIDE_INDEX" val="1"/>
  <p:tag name="KSO_WM_SLIDE_SIZE" val="846.742*338.697"/>
  <p:tag name="KSO_WM_SLIDE_POSITION" val="56.629*157.518"/>
  <p:tag name="KSO_WM_DIAGRAM_GROUP_CODE" val="r1-1"/>
  <p:tag name="KSO_WM_SLIDE_DIAGTYPE" val="r"/>
  <p:tag name="KSO_WM_TAG_VERSION" val="1.0"/>
  <p:tag name="KSO_WM_SLIDE_LAYOUT" val="a_b_r"/>
  <p:tag name="KSO_WM_SLIDE_LAYOUT_CNT" val="1_1_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i*4"/>
  <p:tag name="KSO_WM_TEMPLATE_CATEGORY" val="diagram"/>
  <p:tag name="KSO_WM_TEMPLATE_INDEX" val="20200877"/>
  <p:tag name="KSO_WM_UNIT_LAYERLEVEL" val="1"/>
  <p:tag name="KSO_WM_TAG_VERSION" val="1.0"/>
  <p:tag name="KSO_WM_BEAUTIFY_FLAG" val="#wm#"/>
  <p:tag name="KSO_WM_UNIT_TYPE" val="i"/>
  <p:tag name="KSO_WM_UNIT_INDEX" val="4"/>
  <p:tag name="KSO_WM_DIAGRAM_GROUP_CODE" val="l1-1"/>
  <p:tag name="KSO_WM_UNIT_LINE_FORE_SCHEMECOLOR_INDEX" val="14"/>
  <p:tag name="KSO_WM_UNIT_LINE_FILL_TYPE" val="2"/>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i*1_1"/>
  <p:tag name="KSO_WM_TEMPLATE_CATEGORY" val="diagram"/>
  <p:tag name="KSO_WM_TEMPLATE_INDEX" val="20200877"/>
  <p:tag name="KSO_WM_UNIT_LAYERLEVEL" val="1_1"/>
  <p:tag name="KSO_WM_TAG_VERSION" val="1.0"/>
  <p:tag name="KSO_WM_BEAUTIFY_FLAG" val="#wm#"/>
  <p:tag name="KSO_WM_UNIT_TYPE" val="l_i"/>
  <p:tag name="KSO_WM_UNIT_INDEX" val="1_1"/>
  <p:tag name="KSO_WM_DIAGRAM_GROUP_CODE" val="l1-1"/>
  <p:tag name="KSO_WM_UNIT_LINE_FORE_SCHEMECOLOR_INDEX" val="14"/>
  <p:tag name="KSO_WM_UNIT_LINE_FILL_TYP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1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轻便"/>
  <p:tag name="KSO_WM_UNIT_NOCLEAR" val="0"/>
  <p:tag name="KSO_WM_UNIT_VALUE" val="6"/>
  <p:tag name="KSO_WM_UNIT_TYPE" val="l_h_a"/>
  <p:tag name="KSO_WM_UNIT_INDEX" val="1_1_1"/>
  <p:tag name="KSO_WM_DIAGRAM_GROUP_CODE" val="l1-1"/>
  <p:tag name="KSO_WM_UNIT_ISNUMDGMTITLE" val="0"/>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1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1_1"/>
  <p:tag name="KSO_WM_DIAGRAM_GROUP_CODE" val="l1-1"/>
  <p:tag name="KSO_WM_UNIT_SUBTYPE" val="a"/>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2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简洁"/>
  <p:tag name="KSO_WM_UNIT_NOCLEAR" val="0"/>
  <p:tag name="KSO_WM_UNIT_VALUE" val="6"/>
  <p:tag name="KSO_WM_UNIT_TYPE" val="l_h_a"/>
  <p:tag name="KSO_WM_UNIT_INDEX" val="1_2_1"/>
  <p:tag name="KSO_WM_DIAGRAM_GROUP_CODE" val="l1-1"/>
  <p:tag name="KSO_WM_UNIT_ISNUMDGMTITLE" val="0"/>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2_3*m_h_a*1_1_1"/>
  <p:tag name="KSO_WM_TEMPLATE_CATEGORY" val="diagram"/>
  <p:tag name="KSO_WM_TEMPLATE_INDEX" val="20200192"/>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2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2_1"/>
  <p:tag name="KSO_WM_DIAGRAM_GROUP_CODE" val="l1-1"/>
  <p:tag name="KSO_WM_UNIT_SUBTYPE" val="a"/>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3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快速"/>
  <p:tag name="KSO_WM_UNIT_NOCLEAR" val="0"/>
  <p:tag name="KSO_WM_UNIT_VALUE" val="6"/>
  <p:tag name="KSO_WM_UNIT_TYPE" val="l_h_a"/>
  <p:tag name="KSO_WM_UNIT_INDEX" val="1_3_1"/>
  <p:tag name="KSO_WM_DIAGRAM_GROUP_CODE" val="l1-1"/>
  <p:tag name="KSO_WM_UNIT_ISNUMDGMTITLE" val="0"/>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3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3_1"/>
  <p:tag name="KSO_WM_DIAGRAM_GROUP_CODE" val="l1-1"/>
  <p:tag name="KSO_WM_UNIT_SUBTYPE" val="a"/>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a*1_4_1"/>
  <p:tag name="KSO_WM_TEMPLATE_CATEGORY" val="diagram"/>
  <p:tag name="KSO_WM_TEMPLATE_INDEX" val="20200877"/>
  <p:tag name="KSO_WM_UNIT_LAYERLEVEL" val="1_1_1"/>
  <p:tag name="KSO_WM_TAG_VERSION" val="1.0"/>
  <p:tag name="KSO_WM_BEAUTIFY_FLAG" val="#wm#"/>
  <p:tag name="KSO_WM_UNIT_ISCONTENTSTITLE" val="0"/>
  <p:tag name="KSO_WM_UNIT_PRESET_TEXT" val="强大"/>
  <p:tag name="KSO_WM_UNIT_NOCLEAR" val="0"/>
  <p:tag name="KSO_WM_UNIT_VALUE" val="6"/>
  <p:tag name="KSO_WM_UNIT_TYPE" val="l_h_a"/>
  <p:tag name="KSO_WM_UNIT_INDEX" val="1_4_1"/>
  <p:tag name="KSO_WM_DIAGRAM_GROUP_CODE" val="l1-1"/>
  <p:tag name="KSO_WM_UNIT_ISNUMDGMTITLE" val="0"/>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h_f*1_4_1"/>
  <p:tag name="KSO_WM_TEMPLATE_CATEGORY" val="diagram"/>
  <p:tag name="KSO_WM_TEMPLATE_INDEX" val="20200877"/>
  <p:tag name="KSO_WM_UNIT_LAYERLEVEL" val="1_1_1"/>
  <p:tag name="KSO_WM_TAG_VERSION" val="1.0"/>
  <p:tag name="KSO_WM_BEAUTIFY_FLAG" val="#wm#"/>
  <p:tag name="KSO_WM_UNIT_PRESET_TEXT" val="点击此处输入文本"/>
  <p:tag name="KSO_WM_UNIT_NOCLEAR" val="0"/>
  <p:tag name="KSO_WM_UNIT_VALUE" val="28"/>
  <p:tag name="KSO_WM_UNIT_TYPE" val="l_h_f"/>
  <p:tag name="KSO_WM_UNIT_INDEX" val="1_4_1"/>
  <p:tag name="KSO_WM_DIAGRAM_GROUP_CODE" val="l1-1"/>
  <p:tag name="KSO_WM_UNIT_SUBTYPE" val="a"/>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877_4*l_i*1_2"/>
  <p:tag name="KSO_WM_TEMPLATE_CATEGORY" val="diagram"/>
  <p:tag name="KSO_WM_TEMPLATE_INDEX" val="20200877"/>
  <p:tag name="KSO_WM_UNIT_LAYERLEVEL" val="1_1"/>
  <p:tag name="KSO_WM_TAG_VERSION" val="1.0"/>
  <p:tag name="KSO_WM_BEAUTIFY_FLAG" val="#wm#"/>
  <p:tag name="KSO_WM_UNIT_TYPE" val="l_i"/>
  <p:tag name="KSO_WM_UNIT_INDEX" val="1_2"/>
  <p:tag name="KSO_WM_DIAGRAM_GROUP_CODE" val="l1-1"/>
  <p:tag name="KSO_WM_UNIT_LINE_FORE_SCHEMECOLOR_INDEX" val="14"/>
  <p:tag name="KSO_WM_UNIT_LINE_FILL_TYPE" val="2"/>
  <p:tag name="KSO_WM_UNIT_USESOURCEFORMAT_APPLY" val="1"/>
</p:tagLst>
</file>

<file path=ppt/tags/tag26.xml><?xml version="1.0" encoding="utf-8"?>
<p:tagLst xmlns:p="http://schemas.openxmlformats.org/presentationml/2006/main">
  <p:tag name="KSO_WM_BEAUTIFY_FLAG" val="#wm#"/>
  <p:tag name="KSO_WM_TEMPLATE_CATEGORY" val="diagram"/>
  <p:tag name="KSO_WM_TEMPLATE_INDEX" val="20200877"/>
  <p:tag name="KSO_WM_SLIDE_ID" val="diagram20200877_4"/>
  <p:tag name="KSO_WM_TEMPLATE_SUBCATEGORY" val="22"/>
  <p:tag name="KSO_WM_SLIDE_ITEM_CNT" val="4"/>
  <p:tag name="KSO_WM_SLIDE_INDEX" val="4"/>
  <p:tag name="KSO_WM_TAG_VERSION" val="1.0"/>
  <p:tag name="KSO_WM_SLIDE_TYPE" val="text"/>
  <p:tag name="KSO_WM_SLIDE_SUBTYPE" val="diag"/>
  <p:tag name="KSO_WM_SLIDE_SIZE" val="575.915*184.717"/>
  <p:tag name="KSO_WM_SLIDE_POSITION" val="192.047*216.912"/>
  <p:tag name="KSO_WM_SLIDE_LAYOUT" val="l"/>
  <p:tag name="KSO_WM_SLIDE_LAYOUT_CNT" val="1"/>
  <p:tag name="KSO_WM_DIAGRAM_GROUP_CODE" val="l1-1"/>
  <p:tag name="KSO_WM_SLIDE_DIAGTYPE" val="l"/>
  <p:tag name="KSO_WM_TEMPLATE_MASTER_TYPE" val="0"/>
  <p:tag name="KSO_WM_TEMPLATE_COLOR_TYPE" val="0"/>
</p:tagLst>
</file>

<file path=ppt/tags/tag27.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384_1*r_i*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384_1*r_i*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3.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2_3*m_h_i*1_3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3"/>
  <p:tag name="KSO_WM_UNIT_ID" val="diagram20201384_1*r_i*1_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384_1*r_i*1_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384_1*r_i*1_5"/>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384_1*r_i*1_6"/>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201384_1*r_i*1_7"/>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8"/>
  <p:tag name="KSO_WM_UNIT_ID" val="diagram20201384_1*r_i*1_8"/>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384_1*r_i*1_9"/>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0"/>
  <p:tag name="KSO_WM_UNIT_ID" val="diagram20201384_1*r_i*1_10"/>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384_1*r_i*1_1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384_1*r_t*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3;优势"/>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2_3*m_h_a*1_3_1"/>
  <p:tag name="KSO_WM_TEMPLATE_CATEGORY" val="diagram"/>
  <p:tag name="KSO_WM_TEMPLATE_INDEX" val="20200192"/>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 name="KSO_WM_UNIT_USESOURCEFORMAT_APPLY" val="1"/>
</p:tagLst>
</file>

<file path=ppt/tags/tag40.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384_1*r_t*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3;劣势"/>
  <p:tag name="KSO_WM_UNIT_TEXT_FILL_FORE_SCHEMECOLOR_INDEX" val="13"/>
  <p:tag name="KSO_WM_UNIT_TEXT_FILL_TYPE" val="1"/>
  <p:tag name="KSO_WM_UNIT_USESOURCEFORMAT_APPLY" val="1"/>
</p:tagLst>
</file>

<file path=ppt/tags/tag4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384_1*r_v*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施用有机肥，生物技术治理病虫害"/>
  <p:tag name="KSO_WM_UNIT_VALUE" val="24"/>
  <p:tag name="KSO_WM_UNIT_TEXT_FILL_FORE_SCHEMECOLOR_INDEX" val="14"/>
  <p:tag name="KSO_WM_UNIT_TEXT_FILL_TYPE" val="1"/>
  <p:tag name="KSO_WM_UNIT_USESOURCEFORMAT_APPLY" val="1"/>
</p:tagLst>
</file>

<file path=ppt/tags/tag4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3"/>
  <p:tag name="KSO_WM_UNIT_ID" val="diagram20201384_1*r_v*1_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采用具有产品特色的包装，具有明显辨识度"/>
  <p:tag name="KSO_WM_UNIT_VALUE" val="24"/>
  <p:tag name="KSO_WM_UNIT_TEXT_FILL_FORE_SCHEMECOLOR_INDEX" val="14"/>
  <p:tag name="KSO_WM_UNIT_TEXT_FILL_TYPE" val="1"/>
  <p:tag name="KSO_WM_UNIT_USESOURCEFORMAT_APPLY" val="1"/>
</p:tagLst>
</file>

<file path=ppt/tags/tag4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384_1*r_v*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初入市场，渠道拓展、市场知名度很低"/>
  <p:tag name="KSO_WM_UNIT_VALUE" val="24"/>
  <p:tag name="KSO_WM_UNIT_TEXT_FILL_FORE_SCHEMECOLOR_INDEX" val="13"/>
  <p:tag name="KSO_WM_UNIT_TEXT_FILL_TYPE" val="1"/>
  <p:tag name="KSO_WM_UNIT_USESOURCEFORMAT_APPLY" val="1"/>
</p:tagLst>
</file>

<file path=ppt/tags/tag4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4"/>
  <p:tag name="KSO_WM_UNIT_ID" val="diagram20201384_1*r_v*1_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在产品营销手段上比较传统，需要重新制定策略"/>
  <p:tag name="KSO_WM_UNIT_VALUE" val="24"/>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BEAUTIFY_FLAG" val="#wm#"/>
  <p:tag name="KSO_WM_TEMPLATE_CATEGORY" val="diagram"/>
  <p:tag name="KSO_WM_TEMPLATE_INDEX" val="20201384"/>
  <p:tag name="KSO_WM_SLIDE_ID" val="diagram20201384_1"/>
  <p:tag name="KSO_WM_TEMPLATE_SUBCATEGORY" val="0"/>
  <p:tag name="KSO_WM_SLIDE_TYPE" val="text"/>
  <p:tag name="KSO_WM_SLIDE_SUBTYPE" val="diag"/>
  <p:tag name="KSO_WM_SLIDE_ITEM_CNT" val="4"/>
  <p:tag name="KSO_WM_SLIDE_INDEX" val="1"/>
  <p:tag name="KSO_WM_SLIDE_SIZE" val="758.315*342.263"/>
  <p:tag name="KSO_WM_SLIDE_POSITION" val="105.755*140.694"/>
  <p:tag name="KSO_WM_DIAGRAM_GROUP_CODE" val="r1-1"/>
  <p:tag name="KSO_WM_SLIDE_DIAGTYPE" val="r"/>
  <p:tag name="KSO_WM_TAG_VERSION" val="1.0"/>
  <p:tag name="KSO_WM_SLIDE_LAYOUT" val="a_b_r"/>
  <p:tag name="KSO_WM_SLIDE_LAYOUT_CNT" val="1_1_1"/>
</p:tagLst>
</file>

<file path=ppt/tags/tag46.xml><?xml version="1.0" encoding="utf-8"?>
<p:tagLst xmlns:p="http://schemas.openxmlformats.org/presentationml/2006/main">
  <p:tag name="KSO_WM_UNIT_TABLE_BEAUTIFY" val="smartTable{b54e63e7-30c0-495a-850b-d223aa13e790}"/>
</p:tagLst>
</file>

<file path=ppt/tags/tag47.xml><?xml version="1.0" encoding="utf-8"?>
<p:tagLst xmlns:p="http://schemas.openxmlformats.org/presentationml/2006/main">
  <p:tag name="KSO_WM_TEMPLATE_CATEGORY" val="diagram"/>
  <p:tag name="KSO_WM_TEMPLATE_INDEX" val="20187651"/>
  <p:tag name="KSO_WM_UNIT_TYPE" val="l_h_i"/>
  <p:tag name="KSO_WM_UNIT_INDEX" val="1_1_1"/>
  <p:tag name="KSO_WM_UNIT_ID" val="diagram20187651_4*l_h_i*1_1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TEMPLATE_CATEGORY" val="diagram"/>
  <p:tag name="KSO_WM_TEMPLATE_INDEX" val="20187651"/>
  <p:tag name="KSO_WM_UNIT_TYPE" val="l_h_i"/>
  <p:tag name="KSO_WM_UNIT_INDEX" val="1_1_2"/>
  <p:tag name="KSO_WM_UNIT_ID" val="diagram20187651_4*l_h_i*1_1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TEMPLATE_CATEGORY" val="diagram"/>
  <p:tag name="KSO_WM_TEMPLATE_INDEX" val="20187651"/>
  <p:tag name="KSO_WM_UNIT_TYPE" val="l_h_i"/>
  <p:tag name="KSO_WM_UNIT_INDEX" val="1_1_3"/>
  <p:tag name="KSO_WM_UNIT_ID" val="diagram20187651_4*l_h_i*1_1_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TIMELINE_EMPHASIS_ID" val="1"/>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2_3*m_h_i*1_2_1"/>
  <p:tag name="KSO_WM_TEMPLATE_CATEGORY" val="diagram"/>
  <p:tag name="KSO_WM_TEMPLATE_INDEX" val="20200192"/>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50.xml><?xml version="1.0" encoding="utf-8"?>
<p:tagLst xmlns:p="http://schemas.openxmlformats.org/presentationml/2006/main">
  <p:tag name="KSO_WM_TEMPLATE_CATEGORY" val="diagram"/>
  <p:tag name="KSO_WM_TEMPLATE_INDEX" val="20187651"/>
  <p:tag name="KSO_WM_UNIT_TYPE" val="l_h_i"/>
  <p:tag name="KSO_WM_UNIT_INDEX" val="1_1_4"/>
  <p:tag name="KSO_WM_UNIT_ID" val="diagram20187651_4*l_h_i*1_1_4"/>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TEMPLATE_CATEGORY" val="diagram"/>
  <p:tag name="KSO_WM_TEMPLATE_INDEX" val="20187651"/>
  <p:tag name="KSO_WM_UNIT_TYPE" val="l_h_i"/>
  <p:tag name="KSO_WM_UNIT_INDEX" val="1_1_5"/>
  <p:tag name="KSO_WM_UNIT_ID" val="diagram20187651_4*l_h_i*1_1_5"/>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TEMPLATE_CATEGORY" val="diagram"/>
  <p:tag name="KSO_WM_TEMPLATE_INDEX" val="20187651"/>
  <p:tag name="KSO_WM_UNIT_TYPE" val="l_h_i"/>
  <p:tag name="KSO_WM_UNIT_INDEX" val="1_1_6"/>
  <p:tag name="KSO_WM_UNIT_ID" val="diagram20187651_4*l_h_i*1_1_6"/>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TEMPLATE_CATEGORY" val="diagram"/>
  <p:tag name="KSO_WM_TEMPLATE_INDEX" val="20187651"/>
  <p:tag name="KSO_WM_UNIT_TYPE" val="l_h_i"/>
  <p:tag name="KSO_WM_UNIT_INDEX" val="1_1_7"/>
  <p:tag name="KSO_WM_UNIT_ID" val="diagram20187651_4*l_h_i*1_1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TEMPLATE_CATEGORY" val="diagram"/>
  <p:tag name="KSO_WM_TEMPLATE_INDEX" val="20187651"/>
  <p:tag name="KSO_WM_UNIT_TYPE" val="l_h_i"/>
  <p:tag name="KSO_WM_UNIT_INDEX" val="1_1_8"/>
  <p:tag name="KSO_WM_UNIT_ID" val="diagram20187651_4*l_h_i*1_1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TEMPLATE_CATEGORY" val="diagram"/>
  <p:tag name="KSO_WM_TEMPLATE_INDEX" val="20187651"/>
  <p:tag name="KSO_WM_UNIT_TYPE" val="l_h_i"/>
  <p:tag name="KSO_WM_UNIT_INDEX" val="1_3_1"/>
  <p:tag name="KSO_WM_UNIT_ID" val="diagram20187651_4*l_h_i*1_3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TEMPLATE_CATEGORY" val="diagram"/>
  <p:tag name="KSO_WM_TEMPLATE_INDEX" val="20187651"/>
  <p:tag name="KSO_WM_UNIT_TYPE" val="l_h_i"/>
  <p:tag name="KSO_WM_UNIT_INDEX" val="1_3_7"/>
  <p:tag name="KSO_WM_UNIT_ID" val="diagram20187651_4*l_h_i*1_3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TEMPLATE_CATEGORY" val="diagram"/>
  <p:tag name="KSO_WM_TEMPLATE_INDEX" val="20187651"/>
  <p:tag name="KSO_WM_UNIT_TYPE" val="l_h_i"/>
  <p:tag name="KSO_WM_UNIT_INDEX" val="1_3_8"/>
  <p:tag name="KSO_WM_UNIT_ID" val="diagram20187651_4*l_h_i*1_3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TEMPLATE_CATEGORY" val="diagram"/>
  <p:tag name="KSO_WM_TEMPLATE_INDEX" val="20187651"/>
  <p:tag name="KSO_WM_UNIT_TYPE" val="l_h_i"/>
  <p:tag name="KSO_WM_UNIT_INDEX" val="1_3_9"/>
  <p:tag name="KSO_WM_UNIT_ID" val="diagram20187651_4*l_h_i*1_3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TEMPLATE_CATEGORY" val="diagram"/>
  <p:tag name="KSO_WM_TEMPLATE_INDEX" val="20187651"/>
  <p:tag name="KSO_WM_UNIT_TYPE" val="l_h_i"/>
  <p:tag name="KSO_WM_UNIT_INDEX" val="1_3_10"/>
  <p:tag name="KSO_WM_UNIT_ID" val="diagram20187651_4*l_h_i*1_3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TIMELINE_EMPHASIS_ID" val="3"/>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2_3*m_h_a*1_2_1"/>
  <p:tag name="KSO_WM_TEMPLATE_CATEGORY" val="diagram"/>
  <p:tag name="KSO_WM_TEMPLATE_INDEX" val="20200192"/>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1"/>
</p:tagLst>
</file>

<file path=ppt/tags/tag60.xml><?xml version="1.0" encoding="utf-8"?>
<p:tagLst xmlns:p="http://schemas.openxmlformats.org/presentationml/2006/main">
  <p:tag name="KSO_WM_TEMPLATE_CATEGORY" val="diagram"/>
  <p:tag name="KSO_WM_TEMPLATE_INDEX" val="20187651"/>
  <p:tag name="KSO_WM_UNIT_TYPE" val="l_h_i"/>
  <p:tag name="KSO_WM_UNIT_INDEX" val="1_3_11"/>
  <p:tag name="KSO_WM_UNIT_ID" val="diagram20187651_4*l_h_i*1_3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1.xml><?xml version="1.0" encoding="utf-8"?>
<p:tagLst xmlns:p="http://schemas.openxmlformats.org/presentationml/2006/main">
  <p:tag name="KSO_WM_TEMPLATE_CATEGORY" val="diagram"/>
  <p:tag name="KSO_WM_TEMPLATE_INDEX" val="20187651"/>
  <p:tag name="KSO_WM_UNIT_TYPE" val="l_h_i"/>
  <p:tag name="KSO_WM_UNIT_INDEX" val="1_3_12"/>
  <p:tag name="KSO_WM_UNIT_ID" val="diagram20187651_4*l_h_i*1_3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TEMPLATE_CATEGORY" val="diagram"/>
  <p:tag name="KSO_WM_TEMPLATE_INDEX" val="20187651"/>
  <p:tag name="KSO_WM_UNIT_TYPE" val="l_h_i"/>
  <p:tag name="KSO_WM_UNIT_INDEX" val="1_3_13"/>
  <p:tag name="KSO_WM_UNIT_ID" val="diagram20187651_4*l_h_i*1_3_1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3.xml><?xml version="1.0" encoding="utf-8"?>
<p:tagLst xmlns:p="http://schemas.openxmlformats.org/presentationml/2006/main">
  <p:tag name="KSO_WM_TEMPLATE_CATEGORY" val="diagram"/>
  <p:tag name="KSO_WM_TEMPLATE_INDEX" val="20187651"/>
  <p:tag name="KSO_WM_UNIT_TYPE" val="l_h_i"/>
  <p:tag name="KSO_WM_UNIT_INDEX" val="1_2_1"/>
  <p:tag name="KSO_WM_UNIT_ID" val="diagram20187651_4*l_h_i*1_2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4.xml><?xml version="1.0" encoding="utf-8"?>
<p:tagLst xmlns:p="http://schemas.openxmlformats.org/presentationml/2006/main">
  <p:tag name="KSO_WM_TEMPLATE_CATEGORY" val="diagram"/>
  <p:tag name="KSO_WM_TEMPLATE_INDEX" val="20187651"/>
  <p:tag name="KSO_WM_UNIT_TYPE" val="l_h_i"/>
  <p:tag name="KSO_WM_UNIT_INDEX" val="1_2_8"/>
  <p:tag name="KSO_WM_UNIT_ID" val="diagram20187651_4*l_h_i*1_2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5.xml><?xml version="1.0" encoding="utf-8"?>
<p:tagLst xmlns:p="http://schemas.openxmlformats.org/presentationml/2006/main">
  <p:tag name="KSO_WM_TEMPLATE_CATEGORY" val="diagram"/>
  <p:tag name="KSO_WM_TEMPLATE_INDEX" val="20187651"/>
  <p:tag name="KSO_WM_UNIT_TYPE" val="l_h_i"/>
  <p:tag name="KSO_WM_UNIT_INDEX" val="1_2_9"/>
  <p:tag name="KSO_WM_UNIT_ID" val="diagram20187651_4*l_h_i*1_2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TEMPLATE_CATEGORY" val="diagram"/>
  <p:tag name="KSO_WM_TEMPLATE_INDEX" val="20187651"/>
  <p:tag name="KSO_WM_UNIT_TYPE" val="l_h_i"/>
  <p:tag name="KSO_WM_UNIT_INDEX" val="1_2_10"/>
  <p:tag name="KSO_WM_UNIT_ID" val="diagram20187651_4*l_h_i*1_2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7.xml><?xml version="1.0" encoding="utf-8"?>
<p:tagLst xmlns:p="http://schemas.openxmlformats.org/presentationml/2006/main">
  <p:tag name="KSO_WM_TEMPLATE_CATEGORY" val="diagram"/>
  <p:tag name="KSO_WM_TEMPLATE_INDEX" val="20187651"/>
  <p:tag name="KSO_WM_UNIT_TYPE" val="l_h_i"/>
  <p:tag name="KSO_WM_UNIT_INDEX" val="1_2_11"/>
  <p:tag name="KSO_WM_UNIT_ID" val="diagram20187651_4*l_h_i*1_2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TEMPLATE_CATEGORY" val="diagram"/>
  <p:tag name="KSO_WM_TEMPLATE_INDEX" val="20187651"/>
  <p:tag name="KSO_WM_UNIT_TYPE" val="l_h_i"/>
  <p:tag name="KSO_WM_UNIT_INDEX" val="1_2_12"/>
  <p:tag name="KSO_WM_UNIT_ID" val="diagram20187651_4*l_h_i*1_2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TEMPLATE_CATEGORY" val="diagram"/>
  <p:tag name="KSO_WM_TEMPLATE_INDEX" val="20187651"/>
  <p:tag name="KSO_WM_UNIT_TYPE" val="l_h_i"/>
  <p:tag name="KSO_WM_UNIT_INDEX" val="1_2_13"/>
  <p:tag name="KSO_WM_UNIT_ID" val="diagram20187651_4*l_h_i*1_2_13"/>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i*1_1"/>
  <p:tag name="KSO_WM_TEMPLATE_CATEGORY" val="diagram"/>
  <p:tag name="KSO_WM_TEMPLATE_INDEX" val="20200192"/>
  <p:tag name="KSO_WM_UNIT_LAYERLEVEL" val="1_1"/>
  <p:tag name="KSO_WM_TAG_VERSION" val="1.0"/>
  <p:tag name="KSO_WM_BEAUTIFY_FLAG" val="#wm#"/>
  <p:tag name="KSO_WM_UNIT_TYPE" val="m_i"/>
  <p:tag name="KSO_WM_UNIT_INDEX" val="1_1"/>
  <p:tag name="KSO_WM_UNIT_LINE_FORE_SCHEMECOLOR_INDEX" val="5"/>
  <p:tag name="KSO_WM_UNIT_LINE_FILL_TYPE" val="2"/>
  <p:tag name="KSO_WM_UNIT_TEXT_FILL_FORE_SCHEMECOLOR_INDEX" val="13"/>
  <p:tag name="KSO_WM_UNIT_TEXT_FILL_TYPE" val="1"/>
  <p:tag name="KSO_WM_UNIT_USESOURCEFORMAT_APPLY" val="1"/>
</p:tagLst>
</file>

<file path=ppt/tags/tag70.xml><?xml version="1.0" encoding="utf-8"?>
<p:tagLst xmlns:p="http://schemas.openxmlformats.org/presentationml/2006/main">
  <p:tag name="KSO_WM_TEMPLATE_CATEGORY" val="diagram"/>
  <p:tag name="KSO_WM_TEMPLATE_INDEX" val="20187651"/>
  <p:tag name="KSO_WM_UNIT_TYPE" val="l_h_i"/>
  <p:tag name="KSO_WM_UNIT_INDEX" val="1_2_14"/>
  <p:tag name="KSO_WM_UNIT_ID" val="diagram20187651_4*l_h_i*1_2_14"/>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TEMPLATE_CATEGORY" val="diagram"/>
  <p:tag name="KSO_WM_TEMPLATE_INDEX" val="20187651"/>
  <p:tag name="KSO_WM_UNIT_TYPE" val="l_h_i"/>
  <p:tag name="KSO_WM_UNIT_INDEX" val="1_2_15"/>
  <p:tag name="KSO_WM_UNIT_ID" val="diagram20187651_4*l_h_i*1_2_15"/>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TEMPLATE_CATEGORY" val="diagram"/>
  <p:tag name="KSO_WM_TEMPLATE_INDEX" val="20187651"/>
  <p:tag name="KSO_WM_UNIT_TYPE" val="l_h_i"/>
  <p:tag name="KSO_WM_UNIT_INDEX" val="1_2_2"/>
  <p:tag name="KSO_WM_UNIT_ID" val="diagram20187651_4*l_h_i*1_2_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TEMPLATE_CATEGORY" val="diagram"/>
  <p:tag name="KSO_WM_TEMPLATE_INDEX" val="20187651"/>
  <p:tag name="KSO_WM_UNIT_TYPE" val="l_h_i"/>
  <p:tag name="KSO_WM_UNIT_INDEX" val="1_4_1"/>
  <p:tag name="KSO_WM_UNIT_ID" val="diagram20187651_4*l_h_i*1_4_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TEMPLATE_CATEGORY" val="diagram"/>
  <p:tag name="KSO_WM_TEMPLATE_INDEX" val="20187651"/>
  <p:tag name="KSO_WM_UNIT_TYPE" val="l_h_i"/>
  <p:tag name="KSO_WM_UNIT_INDEX" val="1_4_6"/>
  <p:tag name="KSO_WM_UNIT_ID" val="diagram20187651_4*l_h_i*1_4_6"/>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TEMPLATE_CATEGORY" val="diagram"/>
  <p:tag name="KSO_WM_TEMPLATE_INDEX" val="20187651"/>
  <p:tag name="KSO_WM_UNIT_TYPE" val="l_h_i"/>
  <p:tag name="KSO_WM_UNIT_INDEX" val="1_4_7"/>
  <p:tag name="KSO_WM_UNIT_ID" val="diagram20187651_4*l_h_i*1_4_7"/>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TEMPLATE_CATEGORY" val="diagram"/>
  <p:tag name="KSO_WM_TEMPLATE_INDEX" val="20187651"/>
  <p:tag name="KSO_WM_UNIT_TYPE" val="l_h_i"/>
  <p:tag name="KSO_WM_UNIT_INDEX" val="1_4_8"/>
  <p:tag name="KSO_WM_UNIT_ID" val="diagram20187651_4*l_h_i*1_4_8"/>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TEMPLATE_CATEGORY" val="diagram"/>
  <p:tag name="KSO_WM_TEMPLATE_INDEX" val="20187651"/>
  <p:tag name="KSO_WM_UNIT_TYPE" val="l_h_i"/>
  <p:tag name="KSO_WM_UNIT_INDEX" val="1_4_9"/>
  <p:tag name="KSO_WM_UNIT_ID" val="diagram20187651_4*l_h_i*1_4_9"/>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TEMPLATE_CATEGORY" val="diagram"/>
  <p:tag name="KSO_WM_TEMPLATE_INDEX" val="20187651"/>
  <p:tag name="KSO_WM_UNIT_TYPE" val="l_h_i"/>
  <p:tag name="KSO_WM_UNIT_INDEX" val="1_4_10"/>
  <p:tag name="KSO_WM_UNIT_ID" val="diagram20187651_4*l_h_i*1_4_10"/>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TEMPLATE_CATEGORY" val="diagram"/>
  <p:tag name="KSO_WM_TEMPLATE_INDEX" val="20187651"/>
  <p:tag name="KSO_WM_UNIT_TYPE" val="l_h_i"/>
  <p:tag name="KSO_WM_UNIT_INDEX" val="1_4_11"/>
  <p:tag name="KSO_WM_UNIT_ID" val="diagram20187651_4*l_h_i*1_4_11"/>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1_2"/>
  <p:tag name="KSO_WM_TEMPLATE_CATEGORY" val="diagram"/>
  <p:tag name="KSO_WM_TEMPLATE_INDEX" val="20200192"/>
  <p:tag name="KSO_WM_UNIT_LAYERLEVEL" val="1_1_1"/>
  <p:tag name="KSO_WM_TAG_VERSION" val="1.0"/>
  <p:tag name="KSO_WM_BEAUTIFY_FLAG" val="#wm#"/>
  <p:tag name="KSO_WM_UNIT_TYPE" val="m_h_i"/>
  <p:tag name="KSO_WM_UNIT_INDEX" val="1_1_2"/>
  <p:tag name="KSO_WM_UNIT_FILL_FORE_SCHEMECOLOR_INDEX" val="14"/>
  <p:tag name="KSO_WM_UNIT_FILL_TYPE" val="1"/>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TEMPLATE_CATEGORY" val="diagram"/>
  <p:tag name="KSO_WM_TEMPLATE_INDEX" val="20187651"/>
  <p:tag name="KSO_WM_UNIT_TYPE" val="l_h_i"/>
  <p:tag name="KSO_WM_UNIT_INDEX" val="1_4_12"/>
  <p:tag name="KSO_WM_UNIT_ID" val="diagram20187651_4*l_h_i*1_4_12"/>
  <p:tag name="KSO_WM_UNIT_LAYERLEVEL" val="1_1_1"/>
  <p:tag name="KSO_WM_BEAUTIFY_FLAG" val="#wm#"/>
  <p:tag name="KSO_WM_TAG_VERSION" val="1.0"/>
  <p:tag name="KSO_WM_DIAGRAM_GROUP_CODE" val="l1-1"/>
  <p:tag name="KSO_WM_UNIT_HIGHLIGHT" val="0"/>
  <p:tag name="KSO_WM_UNIT_COMPATIBLE" val="0"/>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TEMPLATE_CATEGORY" val="diagram"/>
  <p:tag name="KSO_WM_TEMPLATE_INDEX" val="20187651"/>
  <p:tag name="KSO_WM_UNIT_TYPE" val="l_h_i"/>
  <p:tag name="KSO_WM_UNIT_INDEX" val="1_4_13"/>
  <p:tag name="KSO_WM_UNIT_ID" val="diagram20187651_4*l_h_i*1_4_1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TEMPLATE_CATEGORY" val="diagram"/>
  <p:tag name="KSO_WM_TEMPLATE_INDEX" val="20187651"/>
  <p:tag name="KSO_WM_UNIT_TYPE" val="l_h_i"/>
  <p:tag name="KSO_WM_UNIT_INDEX" val="1_4_14"/>
  <p:tag name="KSO_WM_UNIT_ID" val="diagram20187651_4*l_h_i*1_4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TEMPLATE_CATEGORY" val="diagram"/>
  <p:tag name="KSO_WM_TEMPLATE_INDEX" val="20187651"/>
  <p:tag name="KSO_WM_UNIT_TYPE" val="l_h_i"/>
  <p:tag name="KSO_WM_UNIT_INDEX" val="1_4_2"/>
  <p:tag name="KSO_WM_UNIT_ID" val="diagram20187651_4*l_h_i*1_4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TEMPLATE_CATEGORY" val="diagram"/>
  <p:tag name="KSO_WM_TEMPLATE_INDEX" val="20187651"/>
  <p:tag name="KSO_WM_UNIT_TYPE" val="l_h_i"/>
  <p:tag name="KSO_WM_UNIT_INDEX" val="1_4_3"/>
  <p:tag name="KSO_WM_UNIT_ID" val="diagram20187651_4*l_h_i*1_4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TEMPLATE_CATEGORY" val="diagram"/>
  <p:tag name="KSO_WM_TEMPLATE_INDEX" val="20187651"/>
  <p:tag name="KSO_WM_UNIT_TYPE" val="l_h_i"/>
  <p:tag name="KSO_WM_UNIT_INDEX" val="1_4_4"/>
  <p:tag name="KSO_WM_UNIT_ID" val="diagram20187651_4*l_h_i*1_4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8"/>
  <p:tag name="KSO_WM_UNIT_FILL_TYPE" val="1"/>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TEMPLATE_CATEGORY" val="diagram"/>
  <p:tag name="KSO_WM_TEMPLATE_INDEX" val="20187651"/>
  <p:tag name="KSO_WM_UNIT_TYPE" val="l_h_i"/>
  <p:tag name="KSO_WM_UNIT_INDEX" val="1_4_5"/>
  <p:tag name="KSO_WM_UNIT_ID" val="diagram20187651_4*l_h_i*1_4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TEMPLATE_CATEGORY" val="diagram"/>
  <p:tag name="KSO_WM_TEMPLATE_INDEX" val="20187651"/>
  <p:tag name="KSO_WM_UNIT_TYPE" val="l_h_i"/>
  <p:tag name="KSO_WM_UNIT_INDEX" val="1_3_14"/>
  <p:tag name="KSO_WM_UNIT_ID" val="diagram20187651_4*l_h_i*1_3_1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88.xml><?xml version="1.0" encoding="utf-8"?>
<p:tagLst xmlns:p="http://schemas.openxmlformats.org/presentationml/2006/main">
  <p:tag name="KSO_WM_TEMPLATE_CATEGORY" val="diagram"/>
  <p:tag name="KSO_WM_TEMPLATE_INDEX" val="20187651"/>
  <p:tag name="KSO_WM_UNIT_TYPE" val="l_h_i"/>
  <p:tag name="KSO_WM_UNIT_INDEX" val="1_3_2"/>
  <p:tag name="KSO_WM_UNIT_ID" val="diagram20187651_4*l_h_i*1_3_2"/>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TEMPLATE_CATEGORY" val="diagram"/>
  <p:tag name="KSO_WM_TEMPLATE_INDEX" val="20187651"/>
  <p:tag name="KSO_WM_UNIT_TYPE" val="l_h_i"/>
  <p:tag name="KSO_WM_UNIT_INDEX" val="1_3_3"/>
  <p:tag name="KSO_WM_UNIT_ID" val="diagram20187651_4*l_h_i*1_3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00192_3*m_h_i*1_2_2"/>
  <p:tag name="KSO_WM_TEMPLATE_CATEGORY" val="diagram"/>
  <p:tag name="KSO_WM_TEMPLATE_INDEX" val="20200192"/>
  <p:tag name="KSO_WM_UNIT_LAYERLEVEL" val="1_1_1"/>
  <p:tag name="KSO_WM_TAG_VERSION" val="1.0"/>
  <p:tag name="KSO_WM_BEAUTIFY_FLAG" val="#wm#"/>
  <p:tag name="KSO_WM_UNIT_TYPE" val="m_h_i"/>
  <p:tag name="KSO_WM_UNIT_INDEX" val="1_2_2"/>
  <p:tag name="KSO_WM_UNIT_FILL_FORE_SCHEMECOLOR_INDEX" val="14"/>
  <p:tag name="KSO_WM_UNIT_FILL_TYPE" val="1"/>
  <p:tag name="KSO_WM_UNIT_TEXT_FILL_FORE_SCHEMECOLOR_INDEX" val="2"/>
  <p:tag name="KSO_WM_UNIT_TEXT_FILL_TYPE" val="1"/>
  <p:tag name="KSO_WM_UNIT_USESOURCEFORMAT_APPLY" val="1"/>
</p:tagLst>
</file>

<file path=ppt/tags/tag90.xml><?xml version="1.0" encoding="utf-8"?>
<p:tagLst xmlns:p="http://schemas.openxmlformats.org/presentationml/2006/main">
  <p:tag name="KSO_WM_TEMPLATE_CATEGORY" val="diagram"/>
  <p:tag name="KSO_WM_TEMPLATE_INDEX" val="20187651"/>
  <p:tag name="KSO_WM_UNIT_TYPE" val="l_h_i"/>
  <p:tag name="KSO_WM_UNIT_INDEX" val="1_3_4"/>
  <p:tag name="KSO_WM_UNIT_ID" val="diagram20187651_4*l_h_i*1_3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TEMPLATE_CATEGORY" val="diagram"/>
  <p:tag name="KSO_WM_TEMPLATE_INDEX" val="20187651"/>
  <p:tag name="KSO_WM_UNIT_TYPE" val="l_h_i"/>
  <p:tag name="KSO_WM_UNIT_INDEX" val="1_3_5"/>
  <p:tag name="KSO_WM_UNIT_ID" val="diagram20187651_4*l_h_i*1_3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7"/>
  <p:tag name="KSO_WM_UNIT_FILL_TYPE" val="1"/>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TEMPLATE_CATEGORY" val="diagram"/>
  <p:tag name="KSO_WM_TEMPLATE_INDEX" val="20187651"/>
  <p:tag name="KSO_WM_UNIT_TYPE" val="l_h_i"/>
  <p:tag name="KSO_WM_UNIT_INDEX" val="1_3_6"/>
  <p:tag name="KSO_WM_UNIT_ID" val="diagram20187651_4*l_h_i*1_3_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TEMPLATE_CATEGORY" val="diagram"/>
  <p:tag name="KSO_WM_TEMPLATE_INDEX" val="20187651"/>
  <p:tag name="KSO_WM_UNIT_TYPE" val="l_h_i"/>
  <p:tag name="KSO_WM_UNIT_INDEX" val="1_2_3"/>
  <p:tag name="KSO_WM_UNIT_ID" val="diagram20187651_4*l_h_i*1_2_3"/>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TEMPLATE_CATEGORY" val="diagram"/>
  <p:tag name="KSO_WM_TEMPLATE_INDEX" val="20187651"/>
  <p:tag name="KSO_WM_UNIT_TYPE" val="l_h_i"/>
  <p:tag name="KSO_WM_UNIT_INDEX" val="1_2_16"/>
  <p:tag name="KSO_WM_UNIT_ID" val="diagram20187651_4*l_h_i*1_2_1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TEMPLATE_CATEGORY" val="diagram"/>
  <p:tag name="KSO_WM_TEMPLATE_INDEX" val="20187651"/>
  <p:tag name="KSO_WM_UNIT_TYPE" val="l_h_i"/>
  <p:tag name="KSO_WM_UNIT_INDEX" val="1_2_4"/>
  <p:tag name="KSO_WM_UNIT_ID" val="diagram20187651_4*l_h_i*1_2_4"/>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TEMPLATE_CATEGORY" val="diagram"/>
  <p:tag name="KSO_WM_TEMPLATE_INDEX" val="20187651"/>
  <p:tag name="KSO_WM_UNIT_TYPE" val="l_h_i"/>
  <p:tag name="KSO_WM_UNIT_INDEX" val="1_2_5"/>
  <p:tag name="KSO_WM_UNIT_ID" val="diagram20187651_4*l_h_i*1_2_5"/>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KSO_WM_TEMPLATE_CATEGORY" val="diagram"/>
  <p:tag name="KSO_WM_TEMPLATE_INDEX" val="20187651"/>
  <p:tag name="KSO_WM_UNIT_TYPE" val="l_h_i"/>
  <p:tag name="KSO_WM_UNIT_INDEX" val="1_2_6"/>
  <p:tag name="KSO_WM_UNIT_ID" val="diagram20187651_4*l_h_i*1_2_6"/>
  <p:tag name="KSO_WM_UNIT_LAYERLEVEL" val="1_1_1"/>
  <p:tag name="KSO_WM_BEAUTIFY_FLAG" val="#wm#"/>
  <p:tag name="KSO_WM_TAG_VERSION" val="1.0"/>
  <p:tag name="KSO_WM_DIAGRAM_GROUP_CODE" val="l1-1"/>
  <p:tag name="KSO_WM_UNIT_HIGHLIGHT" val="0"/>
  <p:tag name="KSO_WM_UNIT_COMPATIBLE" val="0"/>
  <p:tag name="KSO_WM_UNIT_FILL_FORE_SCHEMECOLOR_INDEX" val="6"/>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TEMPLATE_CATEGORY" val="diagram"/>
  <p:tag name="KSO_WM_TEMPLATE_INDEX" val="20187651"/>
  <p:tag name="KSO_WM_UNIT_TYPE" val="l_h_i"/>
  <p:tag name="KSO_WM_UNIT_INDEX" val="1_2_7"/>
  <p:tag name="KSO_WM_UNIT_ID" val="diagram20187651_4*l_h_i*1_2_7"/>
  <p:tag name="KSO_WM_UNIT_LAYERLEVEL" val="1_1_1"/>
  <p:tag name="KSO_WM_BEAUTIFY_FLAG" val="#wm#"/>
  <p:tag name="KSO_WM_TAG_VERSION" val="1.0"/>
  <p:tag name="KSO_WM_DIAGRAM_GROUP_CODE" val="l1-1"/>
  <p:tag name="KSO_WM_UNIT_HIGHLIGHT" val="0"/>
  <p:tag name="KSO_WM_UNIT_COMPATIBLE" val="0"/>
  <p:tag name="KSO_WM_UNIT_FILL_FORE_SCHEMECOLOR_INDEX" val="14"/>
  <p:tag name="KSO_WM_UNIT_FILL_TYPE" val="1"/>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TEMPLATE_CATEGORY" val="diagram"/>
  <p:tag name="KSO_WM_TEMPLATE_INDEX" val="20187651"/>
  <p:tag name="KSO_WM_UNIT_TYPE" val="l_h_i"/>
  <p:tag name="KSO_WM_UNIT_INDEX" val="1_1_9"/>
  <p:tag name="KSO_WM_UNIT_ID" val="diagram20187651_4*l_h_i*1_1_9"/>
  <p:tag name="KSO_WM_UNIT_LAYERLEVEL" val="1_1_1"/>
  <p:tag name="KSO_WM_BEAUTIFY_FLAG" val="#wm#"/>
  <p:tag name="KSO_WM_TAG_VERSION" val="1.0"/>
  <p:tag name="KSO_WM_DIAGRAM_GROUP_CODE" val="l1-1"/>
  <p:tag name="KSO_WM_UNIT_HIGHLIGHT" val="0"/>
  <p:tag name="KSO_WM_UNIT_COMPATIBLE" val="0"/>
  <p:tag name="KSO_WM_UNIT_FILL_FORE_SCHEMECOLOR_INDEX" val="5"/>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1472</Words>
  <Application>WPS 表格</Application>
  <PresentationFormat>宽屏</PresentationFormat>
  <Paragraphs>281</Paragraphs>
  <Slides>14</Slides>
  <Notes>11</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14</vt:i4>
      </vt:variant>
    </vt:vector>
  </HeadingPairs>
  <TitlesOfParts>
    <vt:vector size="43" baseType="lpstr">
      <vt:lpstr>Arial</vt:lpstr>
      <vt:lpstr>方正书宋_GBK</vt:lpstr>
      <vt:lpstr>Wingdings</vt:lpstr>
      <vt:lpstr>方正清刻本悦宋简体</vt:lpstr>
      <vt:lpstr>冬青黑体简体中文</vt:lpstr>
      <vt:lpstr>Calibri Light</vt:lpstr>
      <vt:lpstr>微软雅黑 Light</vt:lpstr>
      <vt:lpstr>Open Sans</vt:lpstr>
      <vt:lpstr>微软雅黑</vt:lpstr>
      <vt:lpstr>汉仪旗黑</vt:lpstr>
      <vt:lpstr>宋体</vt:lpstr>
      <vt:lpstr>汉仪书宋二KW</vt:lpstr>
      <vt:lpstr>方正清刻本悦宋简体</vt:lpstr>
      <vt:lpstr>幼圆</vt:lpstr>
      <vt:lpstr>Arial Regular</vt:lpstr>
      <vt:lpstr>Source Sans Pro</vt:lpstr>
      <vt:lpstr>Roboto Thin</vt:lpstr>
      <vt:lpstr>Roboto Light</vt:lpstr>
      <vt:lpstr>GeosansLight</vt:lpstr>
      <vt:lpstr>苹方-简</vt:lpstr>
      <vt:lpstr>Calibri</vt:lpstr>
      <vt:lpstr>等线</vt:lpstr>
      <vt:lpstr>汉仪中等线KW</vt:lpstr>
      <vt:lpstr>Helvetica Neue</vt:lpstr>
      <vt:lpstr>宋体</vt:lpstr>
      <vt:lpstr>Arial Unicode MS</vt:lpstr>
      <vt:lpstr>等线 Light</vt:lpstr>
      <vt:lpstr>华文宋体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Demo</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风云办公</dc:creator>
  <cp:lastModifiedBy>ld</cp:lastModifiedBy>
  <cp:revision>204</cp:revision>
  <dcterms:created xsi:type="dcterms:W3CDTF">2021-07-31T03:39:48Z</dcterms:created>
  <dcterms:modified xsi:type="dcterms:W3CDTF">2021-07-31T03:39:48Z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3770EAE7854F4861A3C2A4FBA5D185F0</vt:lpwstr>
  </property>
  <property fmtid="{D5CDD505-2E9C-101B-9397-08002B2CF9AE}" pid="3" name="KSOProductBuildVer">
    <vt:lpwstr>2052-2.5.0.4070</vt:lpwstr>
  </property>
</Properties>
</file>